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3" r:id="rId4"/>
  </p:sldMasterIdLst>
  <p:notesMasterIdLst>
    <p:notesMasterId r:id="rId16"/>
  </p:notesMasterIdLst>
  <p:handoutMasterIdLst>
    <p:handoutMasterId r:id="rId17"/>
  </p:handoutMasterIdLst>
  <p:sldIdLst>
    <p:sldId id="269" r:id="rId5"/>
    <p:sldId id="272" r:id="rId6"/>
    <p:sldId id="258" r:id="rId7"/>
    <p:sldId id="259" r:id="rId8"/>
    <p:sldId id="275" r:id="rId9"/>
    <p:sldId id="265" r:id="rId10"/>
    <p:sldId id="263" r:id="rId11"/>
    <p:sldId id="277" r:id="rId12"/>
    <p:sldId id="262" r:id="rId13"/>
    <p:sldId id="276"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DC3CAF61-3D39-8A1C-6AB6-F5CBCFCBEA47}" name="Vanessa Buzgheia (ALLEGIS GROUP HOLDINGS INC)" initials="" userId="S::v-vabuzgheia@microsoft.com::f3934b54-4599-40d0-96a8-d6208686f730" providerId="AD"/>
  <p188:author id="{9941987A-41B7-49AC-EE6E-03F2D0BD95BA}" name="Daria Naidenov" initials="DN" userId="S::danaidenov@microsoft.com::ab38ab5f-bdf0-4774-ae5a-d2782abb2027" providerId="AD"/>
  <p188:author id="{05079B93-9652-6626-7181-414354FAD15D}" name="Sher Dionisio" initials="SD" userId="Sher Dionis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1"/>
    <p:restoredTop sz="94650"/>
  </p:normalViewPr>
  <p:slideViewPr>
    <p:cSldViewPr snapToGrid="0">
      <p:cViewPr varScale="1">
        <p:scale>
          <a:sx n="82" d="100"/>
          <a:sy n="82" d="100"/>
        </p:scale>
        <p:origin x="653" y="5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12/8/2025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6611C47-FD23-DB44-05A2-E9FA5C0AF0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1112392" y="684369"/>
            <a:ext cx="1094136" cy="3297397"/>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8" y="5109526"/>
            <a:ext cx="10923935" cy="747715"/>
          </a:xfrm>
        </p:spPr>
        <p:txBody>
          <a:bodyPr anchor="b">
            <a:normAutofit/>
          </a:bodyPr>
          <a:lstStyle>
            <a:lvl1pPr algn="l">
              <a:defRPr sz="3600"/>
            </a:lvl1p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634028" y="12215"/>
            <a:ext cx="1499574" cy="620712"/>
          </a:xfrm>
        </p:spPr>
        <p:txBody>
          <a:bodyPr/>
          <a:lstStyle/>
          <a:p>
            <a:fld id="{F6DBBB59-6616-794F-B1DC-24A73B0A2B42}" type="datetime1">
              <a:rPr lang="en-US" smtClean="0"/>
              <a:t>12/8/2025</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7224098" y="12215"/>
            <a:ext cx="3777267" cy="620712"/>
          </a:xfrm>
        </p:spPr>
        <p:txBody>
          <a:bodyPr/>
          <a:lstStyle/>
          <a:p>
            <a:r>
              <a:rPr lang="en-US" dirty="0"/>
              <a:t>Brand proposal</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129963" y="12215"/>
            <a:ext cx="428000" cy="620712"/>
          </a:xfrm>
          <a:prstGeom prst="rect">
            <a:avLst/>
          </a:prstGeom>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28" y="5871529"/>
            <a:ext cx="10923935" cy="581474"/>
          </a:xfrm>
        </p:spPr>
        <p:txBody>
          <a:bodyPr anchor="t">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01AC6E47-82C7-BBE8-C329-45EEADAF4128}"/>
              </a:ext>
            </a:extLst>
          </p:cNvPr>
          <p:cNvSpPr>
            <a:spLocks noGrp="1"/>
          </p:cNvSpPr>
          <p:nvPr>
            <p:ph type="pic" sz="quarter" idx="13"/>
          </p:nvPr>
        </p:nvSpPr>
        <p:spPr>
          <a:xfrm>
            <a:off x="634028" y="620711"/>
            <a:ext cx="10923935" cy="4365714"/>
          </a:xfrm>
          <a:custGeom>
            <a:avLst/>
            <a:gdLst>
              <a:gd name="connsiteX0" fmla="*/ 0 w 10923935"/>
              <a:gd name="connsiteY0" fmla="*/ 0 h 4365714"/>
              <a:gd name="connsiteX1" fmla="*/ 10923935 w 10923935"/>
              <a:gd name="connsiteY1" fmla="*/ 0 h 4365714"/>
              <a:gd name="connsiteX2" fmla="*/ 10923935 w 10923935"/>
              <a:gd name="connsiteY2" fmla="*/ 590024 h 4365714"/>
              <a:gd name="connsiteX3" fmla="*/ 10854449 w 10923935"/>
              <a:gd name="connsiteY3" fmla="*/ 666477 h 4365714"/>
              <a:gd name="connsiteX4" fmla="*/ 10478364 w 10923935"/>
              <a:gd name="connsiteY4" fmla="*/ 1714096 h 4365714"/>
              <a:gd name="connsiteX5" fmla="*/ 10854449 w 10923935"/>
              <a:gd name="connsiteY5" fmla="*/ 2761715 h 4365714"/>
              <a:gd name="connsiteX6" fmla="*/ 10923935 w 10923935"/>
              <a:gd name="connsiteY6" fmla="*/ 2838168 h 4365714"/>
              <a:gd name="connsiteX7" fmla="*/ 10923935 w 10923935"/>
              <a:gd name="connsiteY7" fmla="*/ 4365714 h 4365714"/>
              <a:gd name="connsiteX8" fmla="*/ 0 w 10923935"/>
              <a:gd name="connsiteY8" fmla="*/ 4365714 h 436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3935" h="4365714">
                <a:moveTo>
                  <a:pt x="0" y="0"/>
                </a:moveTo>
                <a:lnTo>
                  <a:pt x="10923935" y="0"/>
                </a:lnTo>
                <a:lnTo>
                  <a:pt x="10923935" y="590024"/>
                </a:lnTo>
                <a:lnTo>
                  <a:pt x="10854449" y="666477"/>
                </a:lnTo>
                <a:cubicBezTo>
                  <a:pt x="10619501" y="951169"/>
                  <a:pt x="10478364" y="1316150"/>
                  <a:pt x="10478364" y="1714096"/>
                </a:cubicBezTo>
                <a:cubicBezTo>
                  <a:pt x="10478364" y="2112042"/>
                  <a:pt x="10619501" y="2477023"/>
                  <a:pt x="10854449" y="2761715"/>
                </a:cubicBezTo>
                <a:lnTo>
                  <a:pt x="10923935" y="2838168"/>
                </a:lnTo>
                <a:lnTo>
                  <a:pt x="10923935" y="4365714"/>
                </a:lnTo>
                <a:lnTo>
                  <a:pt x="0" y="4365714"/>
                </a:lnTo>
                <a:close/>
              </a:path>
            </a:pathLst>
          </a:custGeom>
          <a:blipFill dpi="0" rotWithShape="1">
            <a:blip r:embed="rId4">
              <a:alphaModFix amt="60000"/>
            </a:blip>
            <a:srcRect/>
            <a:stretch>
              <a:fillRect l="-5874" t="-14218" r="-5875"/>
            </a:stretch>
          </a:blipFill>
        </p:spPr>
        <p:txBody>
          <a:bodyPr wrap="square">
            <a:noAutofit/>
          </a:bodyPr>
          <a:lstStyle>
            <a:lvl1pPr marL="0" indent="0">
              <a:buNone/>
              <a:defRPr/>
            </a:lvl1pPr>
          </a:lstStyle>
          <a:p>
            <a:r>
              <a:rPr lang="en-US" dirty="0"/>
              <a:t>Click icon to add picture</a:t>
            </a:r>
          </a:p>
        </p:txBody>
      </p:sp>
      <p:pic>
        <p:nvPicPr>
          <p:cNvPr id="5" name="Graphic 4">
            <a:extLst>
              <a:ext uri="{FF2B5EF4-FFF2-40B4-BE49-F238E27FC236}">
                <a16:creationId xmlns:a16="http://schemas.microsoft.com/office/drawing/2014/main" id="{C8190E47-8ECA-FEFE-B132-694A0DDC28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1112392" y="684369"/>
            <a:ext cx="1094136" cy="3297397"/>
          </a:xfrm>
          <a:prstGeom prst="rect">
            <a:avLst/>
          </a:prstGeom>
        </p:spPr>
      </p:pic>
      <p:pic>
        <p:nvPicPr>
          <p:cNvPr id="6" name="Graphic 5">
            <a:extLst>
              <a:ext uri="{FF2B5EF4-FFF2-40B4-BE49-F238E27FC236}">
                <a16:creationId xmlns:a16="http://schemas.microsoft.com/office/drawing/2014/main" id="{72CDF722-8006-7272-24D3-C4374135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112392" y="684369"/>
            <a:ext cx="1094136" cy="3297397"/>
          </a:xfrm>
          <a:prstGeom prst="rect">
            <a:avLst/>
          </a:prstGeom>
        </p:spPr>
      </p:pic>
    </p:spTree>
    <p:extLst>
      <p:ext uri="{BB962C8B-B14F-4D97-AF65-F5344CB8AC3E}">
        <p14:creationId xmlns:p14="http://schemas.microsoft.com/office/powerpoint/2010/main" val="238175204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43095" y="634999"/>
            <a:ext cx="4714867" cy="746760"/>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185B48ED-478C-BDC1-D20E-89B0C95ADE95}"/>
              </a:ext>
            </a:extLst>
          </p:cNvPr>
          <p:cNvSpPr>
            <a:spLocks noGrp="1"/>
          </p:cNvSpPr>
          <p:nvPr>
            <p:ph type="pic" sz="quarter" idx="14"/>
          </p:nvPr>
        </p:nvSpPr>
        <p:spPr>
          <a:xfrm>
            <a:off x="606604" y="634998"/>
            <a:ext cx="5465012" cy="5602289"/>
          </a:xfrm>
          <a:custGeom>
            <a:avLst/>
            <a:gdLst>
              <a:gd name="connsiteX0" fmla="*/ 0 w 5465012"/>
              <a:gd name="connsiteY0" fmla="*/ 0 h 5602289"/>
              <a:gd name="connsiteX1" fmla="*/ 5465012 w 5465012"/>
              <a:gd name="connsiteY1" fmla="*/ 0 h 5602289"/>
              <a:gd name="connsiteX2" fmla="*/ 5465012 w 5465012"/>
              <a:gd name="connsiteY2" fmla="*/ 5602289 h 5602289"/>
              <a:gd name="connsiteX3" fmla="*/ 0 w 5465012"/>
              <a:gd name="connsiteY3" fmla="*/ 5602289 h 5602289"/>
              <a:gd name="connsiteX4" fmla="*/ 0 w 5465012"/>
              <a:gd name="connsiteY4" fmla="*/ 5260978 h 5602289"/>
              <a:gd name="connsiteX5" fmla="*/ 84015 w 5465012"/>
              <a:gd name="connsiteY5" fmla="*/ 5168539 h 5602289"/>
              <a:gd name="connsiteX6" fmla="*/ 460100 w 5465012"/>
              <a:gd name="connsiteY6" fmla="*/ 4120920 h 5602289"/>
              <a:gd name="connsiteX7" fmla="*/ 84015 w 5465012"/>
              <a:gd name="connsiteY7" fmla="*/ 3073301 h 5602289"/>
              <a:gd name="connsiteX8" fmla="*/ 0 w 5465012"/>
              <a:gd name="connsiteY8" fmla="*/ 2980862 h 56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5012" h="5602289">
                <a:moveTo>
                  <a:pt x="0" y="0"/>
                </a:moveTo>
                <a:lnTo>
                  <a:pt x="5465012" y="0"/>
                </a:lnTo>
                <a:lnTo>
                  <a:pt x="5465012" y="5602289"/>
                </a:lnTo>
                <a:lnTo>
                  <a:pt x="0" y="5602289"/>
                </a:lnTo>
                <a:lnTo>
                  <a:pt x="0" y="5260978"/>
                </a:lnTo>
                <a:lnTo>
                  <a:pt x="84015" y="5168539"/>
                </a:lnTo>
                <a:cubicBezTo>
                  <a:pt x="318963" y="4883847"/>
                  <a:pt x="460100" y="4518866"/>
                  <a:pt x="460100" y="4120920"/>
                </a:cubicBezTo>
                <a:cubicBezTo>
                  <a:pt x="460100" y="3722975"/>
                  <a:pt x="318963" y="3357993"/>
                  <a:pt x="84015" y="3073301"/>
                </a:cubicBezTo>
                <a:lnTo>
                  <a:pt x="0" y="2980862"/>
                </a:lnTo>
                <a:close/>
              </a:path>
            </a:pathLst>
          </a:custGeom>
          <a:blipFill dpi="0" rotWithShape="1">
            <a:blip r:embed="rId2">
              <a:alphaModFix amt="60000"/>
            </a:blip>
            <a:srcRect/>
            <a:stretch>
              <a:fillRect l="-11904" t="-11334" r="-303" b="-11080"/>
            </a:stretch>
          </a:blipFill>
        </p:spPr>
        <p:txBody>
          <a:bodyPr wrap="square">
            <a:noAutofit/>
          </a:bodyPr>
          <a:lstStyle>
            <a:lvl1pPr marL="0" indent="0">
              <a:buNone/>
              <a:defRPr/>
            </a:lvl1pPr>
          </a:lstStyle>
          <a:p>
            <a:r>
              <a:rPr lang="en-US" dirty="0"/>
              <a:t>Click icon to add picture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7999" y="1748476"/>
            <a:ext cx="4699963" cy="4107810"/>
          </a:xfrm>
        </p:spPr>
        <p:txBody>
          <a:bodyPr>
            <a:normAutofit/>
          </a:bodyPr>
          <a:lstStyle>
            <a:lvl1pPr marL="457200" indent="-457200">
              <a:lnSpc>
                <a:spcPct val="90000"/>
              </a:lnSpc>
              <a:buFont typeface="+mj-lt"/>
              <a:buAutoNum type="arabicPeriod"/>
              <a:defRPr sz="1800"/>
            </a:lvl1pPr>
            <a:lvl2pPr marL="571500" indent="-342900">
              <a:lnSpc>
                <a:spcPct val="90000"/>
              </a:lnSpc>
              <a:buFont typeface="+mj-lt"/>
              <a:buAutoNum type="arabicPeriod"/>
              <a:defRPr sz="1800"/>
            </a:lvl2pPr>
            <a:lvl3pPr marL="800100" indent="-342900">
              <a:lnSpc>
                <a:spcPct val="90000"/>
              </a:lnSpc>
              <a:buFont typeface="+mj-lt"/>
              <a:buAutoNum type="arabicPeriod"/>
              <a:defRPr sz="1800"/>
            </a:lvl3pPr>
            <a:lvl4pPr marL="1028700" indent="-342900">
              <a:lnSpc>
                <a:spcPct val="90000"/>
              </a:lnSpc>
              <a:buFont typeface="+mj-lt"/>
              <a:buAutoNum type="arabicPeriod"/>
              <a:defRPr sz="1800"/>
            </a:lvl4pPr>
            <a:lvl5pPr>
              <a:lnSpc>
                <a:spcPct val="90000"/>
              </a:lnSpc>
              <a:buFont typeface="+mj-lt"/>
              <a:buAutoNum type="arabi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 5">
            <a:extLst>
              <a:ext uri="{FF2B5EF4-FFF2-40B4-BE49-F238E27FC236}">
                <a16:creationId xmlns:a16="http://schemas.microsoft.com/office/drawing/2014/main" id="{F100A1B2-AD6B-0AD8-23CB-7082BE561D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8000" y="6237288"/>
            <a:ext cx="928064" cy="620712"/>
          </a:xfrm>
        </p:spPr>
        <p:txBody>
          <a:bodyPr/>
          <a:lstStyle/>
          <a:p>
            <a:fld id="{05572CD2-BFD3-8448-8917-159E5D0C05A2}" type="datetime1">
              <a:rPr lang="en-US" smtClean="0"/>
              <a:t>12/8/2025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7795593" y="6237288"/>
            <a:ext cx="3205782" cy="620712"/>
          </a:xfrm>
        </p:spPr>
        <p:txBody>
          <a:bodyPr/>
          <a:lstStyle/>
          <a:p>
            <a:r>
              <a:rPr lang="en-US" dirty="0"/>
              <a:t>Brand proposal</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6291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783660" y="654240"/>
            <a:ext cx="3774301" cy="746760"/>
          </a:xfrm>
        </p:spPr>
        <p:txBody>
          <a:bodyPr anchor="t">
            <a:normAutofit/>
          </a:bodyPr>
          <a:lstStyle>
            <a:lvl1pPr>
              <a:defRPr sz="36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95592" y="1748475"/>
            <a:ext cx="3762370" cy="4107811"/>
          </a:xfrm>
        </p:spPr>
        <p:txBody>
          <a:bodyPr>
            <a:normAutofit/>
          </a:bodyPr>
          <a:lstStyle>
            <a:lvl1pPr marL="457200" indent="-457200">
              <a:lnSpc>
                <a:spcPct val="140000"/>
              </a:lnSpc>
              <a:buFont typeface="+mj-lt"/>
              <a:buAutoNum type="arabicPeriod"/>
              <a:defRPr sz="2000" b="1">
                <a:solidFill>
                  <a:schemeClr val="accent1"/>
                </a:solidFill>
              </a:defRPr>
            </a:lvl1pPr>
            <a:lvl2pPr marL="457200" indent="0">
              <a:lnSpc>
                <a:spcPct val="140000"/>
              </a:lnSpc>
              <a:buFont typeface="+mj-lt"/>
              <a:buNone/>
              <a:defRPr sz="2000">
                <a:solidFill>
                  <a:schemeClr val="accent1"/>
                </a:solidFill>
              </a:defRPr>
            </a:lvl2pPr>
            <a:lvl3pPr marL="914400" indent="0">
              <a:lnSpc>
                <a:spcPct val="140000"/>
              </a:lnSpc>
              <a:buFont typeface="+mj-lt"/>
              <a:buNone/>
              <a:defRPr sz="2000">
                <a:solidFill>
                  <a:schemeClr val="accent1"/>
                </a:solidFill>
              </a:defRPr>
            </a:lvl3pPr>
            <a:lvl4pPr marL="1371600" indent="0">
              <a:lnSpc>
                <a:spcPct val="140000"/>
              </a:lnSpc>
              <a:buFont typeface="+mj-lt"/>
              <a:buNone/>
              <a:defRPr sz="2000">
                <a:solidFill>
                  <a:schemeClr val="accent1"/>
                </a:solidFill>
              </a:defRPr>
            </a:lvl4pPr>
            <a:lvl5pPr marL="1828800" indent="0">
              <a:lnSpc>
                <a:spcPct val="140000"/>
              </a:lnSpc>
              <a:buFont typeface="+mj-lt"/>
              <a:buNone/>
              <a:defRPr sz="20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8000" y="6237288"/>
            <a:ext cx="928064" cy="620712"/>
          </a:xfrm>
        </p:spPr>
        <p:txBody>
          <a:bodyPr/>
          <a:lstStyle>
            <a:lvl1pPr>
              <a:defRPr>
                <a:solidFill>
                  <a:schemeClr val="accent1"/>
                </a:solidFill>
              </a:defRPr>
            </a:lvl1pPr>
          </a:lstStyle>
          <a:p>
            <a:fld id="{D9413636-1A06-C24F-9111-094EE03CB84B}" type="datetime1">
              <a:rPr lang="en-US" smtClean="0"/>
              <a:t>12/8/2025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7795592" y="6237288"/>
            <a:ext cx="3205779" cy="620712"/>
          </a:xfrm>
        </p:spPr>
        <p:txBody>
          <a:bodyPr/>
          <a:lstStyle>
            <a:lvl1pPr>
              <a:defRPr>
                <a:solidFill>
                  <a:schemeClr val="accent1"/>
                </a:solidFill>
              </a:defRPr>
            </a:lvl1pPr>
          </a:lstStyle>
          <a:p>
            <a:r>
              <a:rPr lang="en-US" dirty="0"/>
              <a:t>Brand proposal</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29963" y="6237288"/>
            <a:ext cx="428000" cy="620712"/>
          </a:xfrm>
          <a:prstGeom prst="rect">
            <a:avLst/>
          </a:prstGeom>
        </p:spPr>
        <p:txBody>
          <a:bodyPr/>
          <a:lstStyle>
            <a:lvl1pPr>
              <a:defRPr>
                <a:solidFill>
                  <a:schemeClr val="accent1"/>
                </a:solidFill>
              </a:defRPr>
            </a:lvl1pPr>
          </a:lstStyle>
          <a:p>
            <a:fld id="{CC057153-B650-4DEB-B370-79DDCFDCE934}" type="slidenum">
              <a:rPr lang="en-US" smtClean="0"/>
              <a:pPr/>
              <a:t>‹#›</a:t>
            </a:fld>
            <a:endParaRPr lang="en-US" dirty="0"/>
          </a:p>
        </p:txBody>
      </p:sp>
      <p:pic>
        <p:nvPicPr>
          <p:cNvPr id="8" name="Graphic 7">
            <a:extLst>
              <a:ext uri="{FF2B5EF4-FFF2-40B4-BE49-F238E27FC236}">
                <a16:creationId xmlns:a16="http://schemas.microsoft.com/office/drawing/2014/main" id="{FF583734-2162-546C-6889-AB4BAA3A29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8713" y="0"/>
            <a:ext cx="4318000" cy="6858000"/>
          </a:xfrm>
          <a:prstGeom prst="rect">
            <a:avLst/>
          </a:prstGeom>
        </p:spPr>
      </p:pic>
    </p:spTree>
    <p:extLst>
      <p:ext uri="{BB962C8B-B14F-4D97-AF65-F5344CB8AC3E}">
        <p14:creationId xmlns:p14="http://schemas.microsoft.com/office/powerpoint/2010/main" val="191995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8" y="2129475"/>
            <a:ext cx="4719431" cy="259905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843095" y="2129475"/>
            <a:ext cx="4714867" cy="2599051"/>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C9B5C3E-A01B-5747-9820-A22D97A21573}"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828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8" y="2129475"/>
            <a:ext cx="4328499" cy="3727766"/>
          </a:xfrm>
        </p:spPr>
        <p:txBody>
          <a:bodyP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348911" y="2129475"/>
            <a:ext cx="5266077" cy="3727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F04C09D-8915-734F-8E43-FF864771946F}"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56187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7" y="1381759"/>
            <a:ext cx="4328493" cy="4475481"/>
          </a:xfrm>
        </p:spPr>
        <p:txBody>
          <a:bodyP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48905" y="1381760"/>
            <a:ext cx="6209058" cy="4475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8A226B7-530E-6044-8027-3A2605A8A002}"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4098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7" y="1001715"/>
            <a:ext cx="4328500" cy="4855526"/>
          </a:xfrm>
        </p:spPr>
        <p:txBody>
          <a:bodyP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348911" y="1001714"/>
            <a:ext cx="6209052" cy="4855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B79605-F630-3E42-AE6D-DF4C25250507}"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8937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0" y="1001714"/>
            <a:ext cx="3399383" cy="4855527"/>
          </a:xfrm>
        </p:spPr>
        <p:txBody>
          <a:bodyP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19788" y="1001714"/>
            <a:ext cx="7138176" cy="4855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BAC1E20-8BCD-C146-81D4-38E754D51C12}"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2449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905492" y="635000"/>
            <a:ext cx="5652469" cy="746759"/>
          </a:xfrm>
        </p:spPr>
        <p:txBody>
          <a:bodyPr>
            <a:normAutofit/>
          </a:bodyPr>
          <a:lstStyle>
            <a:lvl1pPr>
              <a:defRPr sz="36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905493" y="1748476"/>
            <a:ext cx="5652469" cy="4108764"/>
          </a:xfrm>
        </p:spPr>
        <p:txBody>
          <a:bodyPr/>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D3A111B-5EAA-7341-A48B-4AF64D37F0EE}" type="datetime1">
              <a:rPr lang="en-US" smtClean="0"/>
              <a:pPr/>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lvl1pPr>
              <a:defRPr>
                <a:solidFill>
                  <a:schemeClr val="tx1"/>
                </a:solidFill>
              </a:defRPr>
            </a:lvl1pPr>
          </a:lstStyle>
          <a:p>
            <a:fld id="{CC057153-B650-4DEB-B370-79DDCFDCE934}" type="slidenum">
              <a:rPr lang="en-US" smtClean="0"/>
              <a:pPr/>
              <a:t>‹#›</a:t>
            </a:fld>
            <a:endParaRPr lang="en-US" dirty="0"/>
          </a:p>
        </p:txBody>
      </p:sp>
      <p:pic>
        <p:nvPicPr>
          <p:cNvPr id="103" name="Graphic 102">
            <a:extLst>
              <a:ext uri="{FF2B5EF4-FFF2-40B4-BE49-F238E27FC236}">
                <a16:creationId xmlns:a16="http://schemas.microsoft.com/office/drawing/2014/main" id="{AF9DC207-1245-F373-F162-ABF4FF3F3241}"/>
              </a:ext>
            </a:extLst>
          </p:cNvPr>
          <p:cNvPicPr>
            <a:picLocks noChangeAspect="1"/>
          </p:cNvPicPr>
          <p:nvPr/>
        </p:nvPicPr>
        <p:blipFill>
          <a:blip r:embed="rId2">
            <a:extLst>
              <a:ext uri="{96DAC541-7B7A-43D3-8B79-37D633B846F1}">
                <asvg:svgBlip xmlns:asvg="http://schemas.microsoft.com/office/drawing/2016/SVG/main" r:embed="rId3"/>
              </a:ext>
            </a:extLst>
          </a:blip>
          <a:srcRect r="25502"/>
          <a:stretch>
            <a:fillRect/>
          </a:stretch>
        </p:blipFill>
        <p:spPr>
          <a:xfrm flipH="1">
            <a:off x="1" y="1788008"/>
            <a:ext cx="4903311" cy="4376406"/>
          </a:xfrm>
          <a:custGeom>
            <a:avLst/>
            <a:gdLst>
              <a:gd name="connsiteX0" fmla="*/ 4903311 w 4903311"/>
              <a:gd name="connsiteY0" fmla="*/ 0 h 4376406"/>
              <a:gd name="connsiteX1" fmla="*/ 0 w 4903311"/>
              <a:gd name="connsiteY1" fmla="*/ 0 h 4376406"/>
              <a:gd name="connsiteX2" fmla="*/ 0 w 4903311"/>
              <a:gd name="connsiteY2" fmla="*/ 4376406 h 4376406"/>
              <a:gd name="connsiteX3" fmla="*/ 4903311 w 4903311"/>
              <a:gd name="connsiteY3" fmla="*/ 4376406 h 4376406"/>
            </a:gdLst>
            <a:ahLst/>
            <a:cxnLst>
              <a:cxn ang="0">
                <a:pos x="connsiteX0" y="connsiteY0"/>
              </a:cxn>
              <a:cxn ang="0">
                <a:pos x="connsiteX1" y="connsiteY1"/>
              </a:cxn>
              <a:cxn ang="0">
                <a:pos x="connsiteX2" y="connsiteY2"/>
              </a:cxn>
              <a:cxn ang="0">
                <a:pos x="connsiteX3" y="connsiteY3"/>
              </a:cxn>
            </a:cxnLst>
            <a:rect l="l" t="t" r="r" b="b"/>
            <a:pathLst>
              <a:path w="4903311" h="4376406">
                <a:moveTo>
                  <a:pt x="4903311" y="0"/>
                </a:moveTo>
                <a:lnTo>
                  <a:pt x="0" y="0"/>
                </a:lnTo>
                <a:lnTo>
                  <a:pt x="0" y="4376406"/>
                </a:lnTo>
                <a:lnTo>
                  <a:pt x="4903311" y="4376406"/>
                </a:lnTo>
                <a:close/>
              </a:path>
            </a:pathLst>
          </a:custGeom>
        </p:spPr>
      </p:pic>
    </p:spTree>
    <p:extLst>
      <p:ext uri="{BB962C8B-B14F-4D97-AF65-F5344CB8AC3E}">
        <p14:creationId xmlns:p14="http://schemas.microsoft.com/office/powerpoint/2010/main" val="25662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30" y="635000"/>
            <a:ext cx="10923933" cy="746759"/>
          </a:xfrm>
        </p:spPr>
        <p:txBody>
          <a:bodyPr/>
          <a:lstStyle/>
          <a:p>
            <a:r>
              <a:rPr lang="en-US"/>
              <a:t>Click to edit Master title style</a:t>
            </a:r>
            <a:endParaRPr lang="en-US" dirty="0"/>
          </a:p>
        </p:txBody>
      </p:sp>
      <p:sp>
        <p:nvSpPr>
          <p:cNvPr id="32" name="Content Placeholder 2">
            <a:extLst>
              <a:ext uri="{FF2B5EF4-FFF2-40B4-BE49-F238E27FC236}">
                <a16:creationId xmlns:a16="http://schemas.microsoft.com/office/drawing/2014/main" id="{1F6B327F-976B-5170-4A98-7112B016E964}"/>
              </a:ext>
            </a:extLst>
          </p:cNvPr>
          <p:cNvSpPr>
            <a:spLocks noGrp="1"/>
          </p:cNvSpPr>
          <p:nvPr>
            <p:ph idx="1"/>
          </p:nvPr>
        </p:nvSpPr>
        <p:spPr>
          <a:xfrm>
            <a:off x="634028" y="1761565"/>
            <a:ext cx="10923935" cy="409472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5348910" y="6237288"/>
            <a:ext cx="1499574" cy="620712"/>
          </a:xfrm>
        </p:spPr>
        <p:txBody>
          <a:bodyPr/>
          <a:lstStyle/>
          <a:p>
            <a:fld id="{433C421A-0634-BE48-B165-8DC2169407EC}"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0" name="Graphic 29">
            <a:extLst>
              <a:ext uri="{FF2B5EF4-FFF2-40B4-BE49-F238E27FC236}">
                <a16:creationId xmlns:a16="http://schemas.microsoft.com/office/drawing/2014/main" id="{ACE0B156-FCC4-15B0-EDFE-3DE561317C08}"/>
              </a:ext>
            </a:extLst>
          </p:cNvPr>
          <p:cNvPicPr>
            <a:picLocks noChangeAspect="1"/>
          </p:cNvPicPr>
          <p:nvPr/>
        </p:nvPicPr>
        <p:blipFill>
          <a:blip r:embed="rId2">
            <a:extLst>
              <a:ext uri="{96DAC541-7B7A-43D3-8B79-37D633B846F1}">
                <asvg:svgBlip xmlns:asvg="http://schemas.microsoft.com/office/drawing/2016/SVG/main" r:embed="rId3"/>
              </a:ext>
            </a:extLst>
          </a:blip>
          <a:srcRect t="37648"/>
          <a:stretch>
            <a:fillRect/>
          </a:stretch>
        </p:blipFill>
        <p:spPr>
          <a:xfrm flipH="1" flipV="1">
            <a:off x="0" y="6241735"/>
            <a:ext cx="4791064" cy="616266"/>
          </a:xfrm>
          <a:custGeom>
            <a:avLst/>
            <a:gdLst>
              <a:gd name="connsiteX0" fmla="*/ 4791064 w 4791064"/>
              <a:gd name="connsiteY0" fmla="*/ 616266 h 616266"/>
              <a:gd name="connsiteX1" fmla="*/ 0 w 4791064"/>
              <a:gd name="connsiteY1" fmla="*/ 616266 h 616266"/>
              <a:gd name="connsiteX2" fmla="*/ 0 w 4791064"/>
              <a:gd name="connsiteY2" fmla="*/ 0 h 616266"/>
              <a:gd name="connsiteX3" fmla="*/ 4791064 w 4791064"/>
              <a:gd name="connsiteY3" fmla="*/ 0 h 616266"/>
            </a:gdLst>
            <a:ahLst/>
            <a:cxnLst>
              <a:cxn ang="0">
                <a:pos x="connsiteX0" y="connsiteY0"/>
              </a:cxn>
              <a:cxn ang="0">
                <a:pos x="connsiteX1" y="connsiteY1"/>
              </a:cxn>
              <a:cxn ang="0">
                <a:pos x="connsiteX2" y="connsiteY2"/>
              </a:cxn>
              <a:cxn ang="0">
                <a:pos x="connsiteX3" y="connsiteY3"/>
              </a:cxn>
            </a:cxnLst>
            <a:rect l="l" t="t" r="r" b="b"/>
            <a:pathLst>
              <a:path w="4791064" h="616266">
                <a:moveTo>
                  <a:pt x="4791064" y="616266"/>
                </a:moveTo>
                <a:lnTo>
                  <a:pt x="0" y="616266"/>
                </a:lnTo>
                <a:lnTo>
                  <a:pt x="0" y="0"/>
                </a:lnTo>
                <a:lnTo>
                  <a:pt x="4791064" y="0"/>
                </a:lnTo>
                <a:close/>
              </a:path>
            </a:pathLst>
          </a:custGeom>
        </p:spPr>
      </p:pic>
    </p:spTree>
    <p:extLst>
      <p:ext uri="{BB962C8B-B14F-4D97-AF65-F5344CB8AC3E}">
        <p14:creationId xmlns:p14="http://schemas.microsoft.com/office/powerpoint/2010/main" val="412176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502" y="635000"/>
            <a:ext cx="5652462" cy="733428"/>
          </a:xfrm>
        </p:spPr>
        <p:txBody>
          <a:bodyPr anchor="t"/>
          <a:lstStyle/>
          <a:p>
            <a:r>
              <a:rPr lang="en-US"/>
              <a:t>Click to edit Master title style</a:t>
            </a:r>
            <a:endParaRPr lang="en-US" dirty="0"/>
          </a:p>
        </p:txBody>
      </p:sp>
      <p:sp>
        <p:nvSpPr>
          <p:cNvPr id="53" name="Picture Placeholder 52" descr="Several people with masks walking around">
            <a:extLst>
              <a:ext uri="{FF2B5EF4-FFF2-40B4-BE49-F238E27FC236}">
                <a16:creationId xmlns:a16="http://schemas.microsoft.com/office/drawing/2014/main" id="{BFB3BD5B-8198-59F6-0219-A25DDB45A934}"/>
              </a:ext>
            </a:extLst>
          </p:cNvPr>
          <p:cNvSpPr>
            <a:spLocks noGrp="1"/>
          </p:cNvSpPr>
          <p:nvPr>
            <p:ph type="pic" sz="quarter" idx="13"/>
          </p:nvPr>
        </p:nvSpPr>
        <p:spPr>
          <a:xfrm>
            <a:off x="605454" y="634999"/>
            <a:ext cx="4328496" cy="5588001"/>
          </a:xfrm>
          <a:custGeom>
            <a:avLst/>
            <a:gdLst>
              <a:gd name="connsiteX0" fmla="*/ 0 w 4328496"/>
              <a:gd name="connsiteY0" fmla="*/ 0 h 5588001"/>
              <a:gd name="connsiteX1" fmla="*/ 4328496 w 4328496"/>
              <a:gd name="connsiteY1" fmla="*/ 0 h 5588001"/>
              <a:gd name="connsiteX2" fmla="*/ 4328496 w 4328496"/>
              <a:gd name="connsiteY2" fmla="*/ 5588001 h 5588001"/>
              <a:gd name="connsiteX3" fmla="*/ 0 w 4328496"/>
              <a:gd name="connsiteY3" fmla="*/ 5588001 h 5588001"/>
              <a:gd name="connsiteX4" fmla="*/ 0 w 4328496"/>
              <a:gd name="connsiteY4" fmla="*/ 5288782 h 5588001"/>
              <a:gd name="connsiteX5" fmla="*/ 2037 w 4328496"/>
              <a:gd name="connsiteY5" fmla="*/ 5286930 h 5588001"/>
              <a:gd name="connsiteX6" fmla="*/ 486464 w 4328496"/>
              <a:gd name="connsiteY6" fmla="*/ 4117420 h 5588001"/>
              <a:gd name="connsiteX7" fmla="*/ 2037 w 4328496"/>
              <a:gd name="connsiteY7" fmla="*/ 2947910 h 5588001"/>
              <a:gd name="connsiteX8" fmla="*/ 0 w 4328496"/>
              <a:gd name="connsiteY8" fmla="*/ 2946059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8496" h="5588001">
                <a:moveTo>
                  <a:pt x="0" y="0"/>
                </a:moveTo>
                <a:lnTo>
                  <a:pt x="4328496" y="0"/>
                </a:lnTo>
                <a:lnTo>
                  <a:pt x="4328496" y="5588001"/>
                </a:lnTo>
                <a:lnTo>
                  <a:pt x="0" y="5588001"/>
                </a:lnTo>
                <a:lnTo>
                  <a:pt x="0" y="5288782"/>
                </a:lnTo>
                <a:lnTo>
                  <a:pt x="2037" y="5286930"/>
                </a:lnTo>
                <a:cubicBezTo>
                  <a:pt x="301341" y="4987626"/>
                  <a:pt x="486464" y="4574142"/>
                  <a:pt x="486464" y="4117420"/>
                </a:cubicBezTo>
                <a:cubicBezTo>
                  <a:pt x="486464" y="3660698"/>
                  <a:pt x="301341" y="3247214"/>
                  <a:pt x="2037" y="2947910"/>
                </a:cubicBezTo>
                <a:lnTo>
                  <a:pt x="0" y="2946059"/>
                </a:lnTo>
                <a:close/>
              </a:path>
            </a:pathLst>
          </a:custGeom>
          <a:blipFill dpi="0" rotWithShape="1">
            <a:blip r:embed="rId2">
              <a:alphaModFix amt="60000"/>
            </a:blip>
            <a:srcRect/>
            <a:stretch>
              <a:fillRect l="-394" t="-11364" r="-15644" b="-11364"/>
            </a:stretch>
          </a:blipFill>
        </p:spPr>
        <p:txBody>
          <a:bodyPr vert="horz" wrap="square" lIns="91440" tIns="45720" rIns="91440" bIns="45720" rtlCol="0">
            <a:noAutofit/>
          </a:bodyPr>
          <a:lstStyle>
            <a:lvl1pPr>
              <a:defRPr lang="en-US" dirty="0"/>
            </a:lvl1pPr>
          </a:lstStyle>
          <a:p>
            <a:pPr marL="0" lvl="0" indent="0">
              <a:buNone/>
            </a:pPr>
            <a:r>
              <a:rPr lang="en-US" dirty="0"/>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501" y="1748474"/>
            <a:ext cx="5652462" cy="4108767"/>
          </a:xfrm>
        </p:spPr>
        <p:txBody>
          <a:bodyPr>
            <a:normAutofit/>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4D616745-A57B-4ACD-D68B-FE62834A2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348911" y="6237288"/>
            <a:ext cx="1051131" cy="620712"/>
          </a:xfrm>
        </p:spPr>
        <p:txBody>
          <a:bodyPr/>
          <a:lstStyle/>
          <a:p>
            <a:fld id="{E3C5FFB9-0DC3-2B48-9463-B067A67E3ADF}" type="datetime1">
              <a:rPr lang="en-US" smtClean="0"/>
              <a:t>12/8/2025</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7224098" y="6237288"/>
            <a:ext cx="3390891" cy="620712"/>
          </a:xfrm>
        </p:spPr>
        <p:txBody>
          <a:bodyPr/>
          <a:lstStyle/>
          <a:p>
            <a:r>
              <a:rPr lang="en-US" dirty="0"/>
              <a:t>Brand proposal</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6844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8" y="635000"/>
            <a:ext cx="10923935" cy="746759"/>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4028" y="1761565"/>
            <a:ext cx="10923935" cy="409472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4AFFA3-7AF2-C145-8DE8-B53BDDA151E3}"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519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7" y="634998"/>
            <a:ext cx="6209067" cy="1503377"/>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28" y="2510477"/>
            <a:ext cx="6209066" cy="3346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1CA96459-E838-8646-A931-ACDFD8BDADD1}" type="datetime1">
              <a:rPr lang="en-US" smtClean="0"/>
              <a:t>12/8/2025</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2514605" y="6237288"/>
            <a:ext cx="3385515" cy="620712"/>
          </a:xfrm>
        </p:spPr>
        <p:txBody>
          <a:bodyPr/>
          <a:lstStyle/>
          <a:p>
            <a:r>
              <a:rPr lang="en-US" dirty="0"/>
              <a:t>Brand proposal</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291887" y="6237288"/>
            <a:ext cx="551208" cy="620712"/>
          </a:xfrm>
          <a:prstGeom prst="rect">
            <a:avLst/>
          </a:prstGeom>
        </p:spPr>
        <p:txBody>
          <a:bodyPr/>
          <a:lstStyle/>
          <a:p>
            <a:fld id="{CC057153-B650-4DEB-B370-79DDCFDCE934}" type="slidenum">
              <a:rPr lang="en-US" smtClean="0"/>
              <a:t>‹#›</a:t>
            </a:fld>
            <a:endParaRPr lang="en-US" dirty="0"/>
          </a:p>
        </p:txBody>
      </p:sp>
      <p:sp>
        <p:nvSpPr>
          <p:cNvPr id="6" name="Picture Placeholder 5">
            <a:extLst>
              <a:ext uri="{FF2B5EF4-FFF2-40B4-BE49-F238E27FC236}">
                <a16:creationId xmlns:a16="http://schemas.microsoft.com/office/drawing/2014/main" id="{5910D02F-8887-F500-8C27-E1397CA81D25}"/>
              </a:ext>
            </a:extLst>
          </p:cNvPr>
          <p:cNvSpPr>
            <a:spLocks noGrp="1"/>
          </p:cNvSpPr>
          <p:nvPr>
            <p:ph type="pic" sz="quarter" idx="13"/>
          </p:nvPr>
        </p:nvSpPr>
        <p:spPr>
          <a:xfrm>
            <a:off x="7400544" y="634998"/>
            <a:ext cx="4157428" cy="5588001"/>
          </a:xfrm>
          <a:custGeom>
            <a:avLst/>
            <a:gdLst>
              <a:gd name="connsiteX0" fmla="*/ 0 w 4157428"/>
              <a:gd name="connsiteY0" fmla="*/ 0 h 5588001"/>
              <a:gd name="connsiteX1" fmla="*/ 4157428 w 4157428"/>
              <a:gd name="connsiteY1" fmla="*/ 0 h 5588001"/>
              <a:gd name="connsiteX2" fmla="*/ 4157428 w 4157428"/>
              <a:gd name="connsiteY2" fmla="*/ 3000317 h 5588001"/>
              <a:gd name="connsiteX3" fmla="*/ 4087934 w 4157428"/>
              <a:gd name="connsiteY3" fmla="*/ 3076780 h 5588001"/>
              <a:gd name="connsiteX4" fmla="*/ 3711848 w 4157428"/>
              <a:gd name="connsiteY4" fmla="*/ 4124399 h 5588001"/>
              <a:gd name="connsiteX5" fmla="*/ 4087934 w 4157428"/>
              <a:gd name="connsiteY5" fmla="*/ 5172018 h 5588001"/>
              <a:gd name="connsiteX6" fmla="*/ 4157428 w 4157428"/>
              <a:gd name="connsiteY6" fmla="*/ 5248481 h 5588001"/>
              <a:gd name="connsiteX7" fmla="*/ 4157428 w 4157428"/>
              <a:gd name="connsiteY7" fmla="*/ 5588001 h 5588001"/>
              <a:gd name="connsiteX8" fmla="*/ 0 w 4157428"/>
              <a:gd name="connsiteY8" fmla="*/ 5588001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428" h="5588001">
                <a:moveTo>
                  <a:pt x="0" y="0"/>
                </a:moveTo>
                <a:lnTo>
                  <a:pt x="4157428" y="0"/>
                </a:lnTo>
                <a:lnTo>
                  <a:pt x="4157428" y="3000317"/>
                </a:lnTo>
                <a:lnTo>
                  <a:pt x="4087934" y="3076780"/>
                </a:lnTo>
                <a:cubicBezTo>
                  <a:pt x="3852985" y="3361472"/>
                  <a:pt x="3711848" y="3726454"/>
                  <a:pt x="3711848" y="4124399"/>
                </a:cubicBezTo>
                <a:cubicBezTo>
                  <a:pt x="3711848" y="4522345"/>
                  <a:pt x="3852985" y="4887326"/>
                  <a:pt x="4087934" y="5172018"/>
                </a:cubicBezTo>
                <a:lnTo>
                  <a:pt x="4157428" y="5248481"/>
                </a:lnTo>
                <a:lnTo>
                  <a:pt x="4157428" y="5588001"/>
                </a:lnTo>
                <a:lnTo>
                  <a:pt x="0" y="5588001"/>
                </a:lnTo>
                <a:close/>
              </a:path>
            </a:pathLst>
          </a:custGeom>
          <a:blipFill dpi="0" rotWithShape="1">
            <a:blip r:embed="rId2">
              <a:alphaModFix amt="60000"/>
            </a:blip>
            <a:srcRect/>
            <a:stretch>
              <a:fillRect l="-394" t="-11364" r="-15644" b="-11364"/>
            </a:stretch>
          </a:blipFill>
        </p:spPr>
        <p:txBody>
          <a:bodyPr wrap="square">
            <a:noAutofit/>
          </a:bodyPr>
          <a:lstStyle>
            <a:lvl1pPr marL="0" indent="0">
              <a:buNone/>
              <a:defRPr/>
            </a:lvl1pPr>
          </a:lstStyle>
          <a:p>
            <a:r>
              <a:rPr lang="en-US" dirty="0"/>
              <a:t>Click icon to add picture</a:t>
            </a:r>
          </a:p>
        </p:txBody>
      </p:sp>
      <p:pic>
        <p:nvPicPr>
          <p:cNvPr id="3" name="Graphic 2">
            <a:extLst>
              <a:ext uri="{FF2B5EF4-FFF2-40B4-BE49-F238E27FC236}">
                <a16:creationId xmlns:a16="http://schemas.microsoft.com/office/drawing/2014/main" id="{E388173A-F9A7-63D1-B4B1-B89617F90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112392" y="3108959"/>
            <a:ext cx="1094136" cy="3297397"/>
          </a:xfrm>
          <a:prstGeom prst="rect">
            <a:avLst/>
          </a:prstGeom>
        </p:spPr>
      </p:pic>
    </p:spTree>
    <p:extLst>
      <p:ext uri="{BB962C8B-B14F-4D97-AF65-F5344CB8AC3E}">
        <p14:creationId xmlns:p14="http://schemas.microsoft.com/office/powerpoint/2010/main" val="26528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634999"/>
            <a:ext cx="6812227" cy="1136662"/>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E6FD17FF-728F-5726-43E5-A768C3773692}"/>
              </a:ext>
            </a:extLst>
          </p:cNvPr>
          <p:cNvSpPr>
            <a:spLocks noGrp="1"/>
          </p:cNvSpPr>
          <p:nvPr>
            <p:ph type="pic" sz="quarter" idx="13"/>
          </p:nvPr>
        </p:nvSpPr>
        <p:spPr>
          <a:xfrm>
            <a:off x="634036" y="634999"/>
            <a:ext cx="3389323" cy="5602289"/>
          </a:xfrm>
          <a:custGeom>
            <a:avLst/>
            <a:gdLst>
              <a:gd name="connsiteX0" fmla="*/ 0 w 3389323"/>
              <a:gd name="connsiteY0" fmla="*/ 0 h 5602289"/>
              <a:gd name="connsiteX1" fmla="*/ 3389323 w 3389323"/>
              <a:gd name="connsiteY1" fmla="*/ 0 h 5602289"/>
              <a:gd name="connsiteX2" fmla="*/ 3389323 w 3389323"/>
              <a:gd name="connsiteY2" fmla="*/ 5602289 h 5602289"/>
              <a:gd name="connsiteX3" fmla="*/ 0 w 3389323"/>
              <a:gd name="connsiteY3" fmla="*/ 5602289 h 5602289"/>
              <a:gd name="connsiteX4" fmla="*/ 0 w 3389323"/>
              <a:gd name="connsiteY4" fmla="*/ 5260977 h 5602289"/>
              <a:gd name="connsiteX5" fmla="*/ 84015 w 3389323"/>
              <a:gd name="connsiteY5" fmla="*/ 5168538 h 5602289"/>
              <a:gd name="connsiteX6" fmla="*/ 460100 w 3389323"/>
              <a:gd name="connsiteY6" fmla="*/ 4120919 h 5602289"/>
              <a:gd name="connsiteX7" fmla="*/ 84015 w 3389323"/>
              <a:gd name="connsiteY7" fmla="*/ 3073300 h 5602289"/>
              <a:gd name="connsiteX8" fmla="*/ 0 w 3389323"/>
              <a:gd name="connsiteY8" fmla="*/ 2980861 h 56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323" h="5602289">
                <a:moveTo>
                  <a:pt x="0" y="0"/>
                </a:moveTo>
                <a:lnTo>
                  <a:pt x="3389323" y="0"/>
                </a:lnTo>
                <a:lnTo>
                  <a:pt x="3389323" y="5602289"/>
                </a:lnTo>
                <a:lnTo>
                  <a:pt x="0" y="5602289"/>
                </a:lnTo>
                <a:lnTo>
                  <a:pt x="0" y="5260977"/>
                </a:lnTo>
                <a:lnTo>
                  <a:pt x="84015" y="5168538"/>
                </a:lnTo>
                <a:cubicBezTo>
                  <a:pt x="318963" y="4883846"/>
                  <a:pt x="460100" y="4518865"/>
                  <a:pt x="460100" y="4120919"/>
                </a:cubicBezTo>
                <a:cubicBezTo>
                  <a:pt x="460100" y="3722974"/>
                  <a:pt x="318963" y="3357992"/>
                  <a:pt x="84015" y="3073300"/>
                </a:cubicBezTo>
                <a:lnTo>
                  <a:pt x="0" y="2980861"/>
                </a:lnTo>
                <a:close/>
              </a:path>
            </a:pathLst>
          </a:custGeom>
          <a:blipFill dpi="0" rotWithShape="1">
            <a:blip r:embed="rId2">
              <a:alphaModFix amt="60000"/>
            </a:blip>
            <a:srcRect/>
            <a:stretch>
              <a:fillRect l="-18705" t="-11334" r="-2" b="-11080"/>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2128521"/>
            <a:ext cx="6812227" cy="3728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251576"/>
            <a:ext cx="1154384" cy="620711"/>
          </a:xfrm>
        </p:spPr>
        <p:txBody>
          <a:bodyPr/>
          <a:lstStyle/>
          <a:p>
            <a:fld id="{4C09C8D8-3638-B54E-B13C-9FC33C36B39E}" type="datetime1">
              <a:rPr lang="en-US" smtClean="0"/>
              <a:t>12/8/2025</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Brand proposal</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5" name="Graphic 4">
            <a:extLst>
              <a:ext uri="{FF2B5EF4-FFF2-40B4-BE49-F238E27FC236}">
                <a16:creationId xmlns:a16="http://schemas.microsoft.com/office/drawing/2014/main" id="{1CC6FC9B-FE5B-88C4-534F-82F52FEA79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151909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7" y="635000"/>
            <a:ext cx="7152042" cy="746759"/>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26" y="1762759"/>
            <a:ext cx="7152043" cy="4094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04193311-8D96-4D41-863A-523563DF56FD}" type="datetime1">
              <a:rPr lang="en-US" smtClean="0"/>
              <a:t>12/8/2025</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019552" y="6237288"/>
            <a:ext cx="2818160" cy="635953"/>
          </a:xfrm>
        </p:spPr>
        <p:txBody>
          <a:bodyPr/>
          <a:lstStyle/>
          <a:p>
            <a:r>
              <a:rPr lang="en-US" dirty="0"/>
              <a:t>Brand proposal</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224096" y="6237288"/>
            <a:ext cx="561973" cy="635953"/>
          </a:xfrm>
          <a:prstGeom prst="rect">
            <a:avLst/>
          </a:prstGeom>
        </p:spPr>
        <p:txBody>
          <a:bodyPr/>
          <a:lstStyle/>
          <a:p>
            <a:fld id="{CC057153-B650-4DEB-B370-79DDCFDCE934}" type="slidenum">
              <a:rPr lang="en-US" smtClean="0"/>
              <a:t>‹#›</a:t>
            </a:fld>
            <a:endParaRPr lang="en-US" dirty="0"/>
          </a:p>
        </p:txBody>
      </p:sp>
      <p:sp>
        <p:nvSpPr>
          <p:cNvPr id="7" name="Picture Placeholder 6">
            <a:extLst>
              <a:ext uri="{FF2B5EF4-FFF2-40B4-BE49-F238E27FC236}">
                <a16:creationId xmlns:a16="http://schemas.microsoft.com/office/drawing/2014/main" id="{0F33DD16-D93D-295B-880C-56770D4B6A8E}"/>
              </a:ext>
            </a:extLst>
          </p:cNvPr>
          <p:cNvSpPr>
            <a:spLocks noGrp="1"/>
          </p:cNvSpPr>
          <p:nvPr>
            <p:ph type="pic" sz="quarter" idx="13"/>
          </p:nvPr>
        </p:nvSpPr>
        <p:spPr>
          <a:xfrm>
            <a:off x="8091733" y="634999"/>
            <a:ext cx="3466240" cy="5588002"/>
          </a:xfrm>
          <a:custGeom>
            <a:avLst/>
            <a:gdLst>
              <a:gd name="connsiteX0" fmla="*/ 0 w 3466240"/>
              <a:gd name="connsiteY0" fmla="*/ 0 h 5588002"/>
              <a:gd name="connsiteX1" fmla="*/ 3466240 w 3466240"/>
              <a:gd name="connsiteY1" fmla="*/ 0 h 5588002"/>
              <a:gd name="connsiteX2" fmla="*/ 3466240 w 3466240"/>
              <a:gd name="connsiteY2" fmla="*/ 3000315 h 5588002"/>
              <a:gd name="connsiteX3" fmla="*/ 3396745 w 3466240"/>
              <a:gd name="connsiteY3" fmla="*/ 3076779 h 5588002"/>
              <a:gd name="connsiteX4" fmla="*/ 3020659 w 3466240"/>
              <a:gd name="connsiteY4" fmla="*/ 4124398 h 5588002"/>
              <a:gd name="connsiteX5" fmla="*/ 3396745 w 3466240"/>
              <a:gd name="connsiteY5" fmla="*/ 5172017 h 5588002"/>
              <a:gd name="connsiteX6" fmla="*/ 3466240 w 3466240"/>
              <a:gd name="connsiteY6" fmla="*/ 5248481 h 5588002"/>
              <a:gd name="connsiteX7" fmla="*/ 3466240 w 3466240"/>
              <a:gd name="connsiteY7" fmla="*/ 5588002 h 5588002"/>
              <a:gd name="connsiteX8" fmla="*/ 0 w 3466240"/>
              <a:gd name="connsiteY8" fmla="*/ 5588002 h 558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240" h="5588002">
                <a:moveTo>
                  <a:pt x="0" y="0"/>
                </a:moveTo>
                <a:lnTo>
                  <a:pt x="3466240" y="0"/>
                </a:lnTo>
                <a:lnTo>
                  <a:pt x="3466240" y="3000315"/>
                </a:lnTo>
                <a:lnTo>
                  <a:pt x="3396745" y="3076779"/>
                </a:lnTo>
                <a:cubicBezTo>
                  <a:pt x="3161796" y="3361471"/>
                  <a:pt x="3020659" y="3726453"/>
                  <a:pt x="3020659" y="4124398"/>
                </a:cubicBezTo>
                <a:cubicBezTo>
                  <a:pt x="3020659" y="4522344"/>
                  <a:pt x="3161796" y="4887325"/>
                  <a:pt x="3396745" y="5172017"/>
                </a:cubicBezTo>
                <a:lnTo>
                  <a:pt x="3466240" y="5248481"/>
                </a:lnTo>
                <a:lnTo>
                  <a:pt x="3466240" y="5588002"/>
                </a:lnTo>
                <a:lnTo>
                  <a:pt x="0" y="5588002"/>
                </a:lnTo>
                <a:close/>
              </a:path>
            </a:pathLst>
          </a:custGeom>
          <a:blipFill dpi="0" rotWithShape="1">
            <a:blip r:embed="rId2">
              <a:alphaModFix amt="60000"/>
            </a:blip>
            <a:srcRect/>
            <a:stretch>
              <a:fillRect t="-11363" r="-18291" b="-11363"/>
            </a:stretch>
          </a:blipFill>
        </p:spPr>
        <p:txBody>
          <a:bodyPr wrap="square">
            <a:noAutofit/>
          </a:bodyPr>
          <a:lstStyle>
            <a:lvl1pPr marL="0" indent="0">
              <a:buNone/>
              <a:defRPr/>
            </a:lvl1pPr>
          </a:lstStyle>
          <a:p>
            <a:r>
              <a:rPr lang="en-US" dirty="0"/>
              <a:t>Click icon to add picture</a:t>
            </a:r>
          </a:p>
        </p:txBody>
      </p:sp>
      <p:pic>
        <p:nvPicPr>
          <p:cNvPr id="3" name="Graphic 2">
            <a:extLst>
              <a:ext uri="{FF2B5EF4-FFF2-40B4-BE49-F238E27FC236}">
                <a16:creationId xmlns:a16="http://schemas.microsoft.com/office/drawing/2014/main" id="{69449D72-9BAF-C34D-A135-AAB55ABECD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112392" y="3108959"/>
            <a:ext cx="1094136" cy="3297397"/>
          </a:xfrm>
          <a:prstGeom prst="rect">
            <a:avLst/>
          </a:prstGeom>
        </p:spPr>
      </p:pic>
    </p:spTree>
    <p:extLst>
      <p:ext uri="{BB962C8B-B14F-4D97-AF65-F5344CB8AC3E}">
        <p14:creationId xmlns:p14="http://schemas.microsoft.com/office/powerpoint/2010/main" val="313837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746" y="620713"/>
            <a:ext cx="4304217" cy="1127762"/>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0542B9F5-60D3-9580-D728-4F3607CBC6C5}"/>
              </a:ext>
            </a:extLst>
          </p:cNvPr>
          <p:cNvSpPr>
            <a:spLocks noGrp="1"/>
          </p:cNvSpPr>
          <p:nvPr>
            <p:ph type="pic" sz="quarter" idx="13"/>
          </p:nvPr>
        </p:nvSpPr>
        <p:spPr>
          <a:xfrm>
            <a:off x="634036" y="620712"/>
            <a:ext cx="5977473" cy="5602289"/>
          </a:xfrm>
          <a:custGeom>
            <a:avLst/>
            <a:gdLst>
              <a:gd name="connsiteX0" fmla="*/ 0 w 5977473"/>
              <a:gd name="connsiteY0" fmla="*/ 0 h 5602289"/>
              <a:gd name="connsiteX1" fmla="*/ 5977473 w 5977473"/>
              <a:gd name="connsiteY1" fmla="*/ 0 h 5602289"/>
              <a:gd name="connsiteX2" fmla="*/ 5977473 w 5977473"/>
              <a:gd name="connsiteY2" fmla="*/ 5602289 h 5602289"/>
              <a:gd name="connsiteX3" fmla="*/ 0 w 5977473"/>
              <a:gd name="connsiteY3" fmla="*/ 5602289 h 5602289"/>
              <a:gd name="connsiteX4" fmla="*/ 0 w 5977473"/>
              <a:gd name="connsiteY4" fmla="*/ 5275264 h 5602289"/>
              <a:gd name="connsiteX5" fmla="*/ 84015 w 5977473"/>
              <a:gd name="connsiteY5" fmla="*/ 5182825 h 5602289"/>
              <a:gd name="connsiteX6" fmla="*/ 460100 w 5977473"/>
              <a:gd name="connsiteY6" fmla="*/ 4135206 h 5602289"/>
              <a:gd name="connsiteX7" fmla="*/ 84015 w 5977473"/>
              <a:gd name="connsiteY7" fmla="*/ 3087587 h 5602289"/>
              <a:gd name="connsiteX8" fmla="*/ 0 w 5977473"/>
              <a:gd name="connsiteY8" fmla="*/ 2995148 h 56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473" h="5602289">
                <a:moveTo>
                  <a:pt x="0" y="0"/>
                </a:moveTo>
                <a:lnTo>
                  <a:pt x="5977473" y="0"/>
                </a:lnTo>
                <a:lnTo>
                  <a:pt x="5977473" y="5602289"/>
                </a:lnTo>
                <a:lnTo>
                  <a:pt x="0" y="5602289"/>
                </a:lnTo>
                <a:lnTo>
                  <a:pt x="0" y="5275264"/>
                </a:lnTo>
                <a:lnTo>
                  <a:pt x="84015" y="5182825"/>
                </a:lnTo>
                <a:cubicBezTo>
                  <a:pt x="318963" y="4898133"/>
                  <a:pt x="460100" y="4533152"/>
                  <a:pt x="460100" y="4135206"/>
                </a:cubicBezTo>
                <a:cubicBezTo>
                  <a:pt x="460100" y="3737261"/>
                  <a:pt x="318963" y="3372279"/>
                  <a:pt x="84015" y="3087587"/>
                </a:cubicBezTo>
                <a:lnTo>
                  <a:pt x="0" y="2995148"/>
                </a:lnTo>
                <a:close/>
              </a:path>
            </a:pathLst>
          </a:custGeom>
          <a:blipFill dpi="0" rotWithShape="1">
            <a:blip r:embed="rId2">
              <a:alphaModFix amt="60000"/>
            </a:blip>
            <a:srcRect/>
            <a:stretch>
              <a:fillRect l="-10630" t="-11080" r="-22" b="-11335"/>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129474"/>
            <a:ext cx="4304217" cy="3727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C9C55C0D-795E-F96D-F73C-EEA4F7B1D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237289"/>
            <a:ext cx="918695" cy="620711"/>
          </a:xfrm>
        </p:spPr>
        <p:txBody>
          <a:bodyPr/>
          <a:lstStyle>
            <a:lvl1pPr>
              <a:defRPr>
                <a:solidFill>
                  <a:schemeClr val="accent1"/>
                </a:solidFill>
                <a:effectLst/>
              </a:defRPr>
            </a:lvl1pPr>
          </a:lstStyle>
          <a:p>
            <a:fld id="{065FABC5-9903-A044-B243-C52D3B7ABF9F}" type="datetime1">
              <a:rPr lang="en-US" smtClean="0"/>
              <a:pPr/>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172447" y="6237288"/>
            <a:ext cx="2442542" cy="620712"/>
          </a:xfrm>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38644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906" y="634998"/>
            <a:ext cx="4725190" cy="1492253"/>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3906" y="2508251"/>
            <a:ext cx="4724420" cy="3348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33906" y="6223000"/>
            <a:ext cx="943099" cy="621792"/>
          </a:xfrm>
        </p:spPr>
        <p:txBody>
          <a:bodyPr/>
          <a:lstStyle>
            <a:lvl1pPr>
              <a:defRPr>
                <a:solidFill>
                  <a:schemeClr val="accent1"/>
                </a:solidFill>
              </a:defRPr>
            </a:lvl1pPr>
          </a:lstStyle>
          <a:p>
            <a:fld id="{86CDD10E-B7EF-C741-8306-B0D5E501D431}" type="datetime1">
              <a:rPr lang="en-US" smtClean="0"/>
              <a:pPr/>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583027" y="6223000"/>
            <a:ext cx="2959845" cy="621792"/>
          </a:xfrm>
        </p:spPr>
        <p:txBody>
          <a:bodyPr/>
          <a:lstStyle>
            <a:lvl1pPr>
              <a:defRPr>
                <a:solidFill>
                  <a:schemeClr val="accent1"/>
                </a:solidFill>
                <a:effectLst/>
              </a:defRPr>
            </a:lvl1p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490" y="6223000"/>
            <a:ext cx="556591" cy="621792"/>
          </a:xfrm>
          <a:prstGeom prst="rect">
            <a:avLst/>
          </a:prstGeom>
        </p:spPr>
        <p:txBody>
          <a:bodyPr/>
          <a:lstStyle>
            <a:lvl1pPr>
              <a:defRPr>
                <a:solidFill>
                  <a:schemeClr val="accent1"/>
                </a:solidFill>
                <a:effectLst/>
              </a:defRPr>
            </a:lvl1p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2067FCE8-45EA-9661-123F-F61E613A728B}"/>
              </a:ext>
            </a:extLst>
          </p:cNvPr>
          <p:cNvSpPr>
            <a:spLocks noGrp="1"/>
          </p:cNvSpPr>
          <p:nvPr>
            <p:ph type="pic" sz="quarter" idx="13"/>
          </p:nvPr>
        </p:nvSpPr>
        <p:spPr>
          <a:xfrm>
            <a:off x="5745480" y="634998"/>
            <a:ext cx="5812492" cy="5588001"/>
          </a:xfrm>
          <a:custGeom>
            <a:avLst/>
            <a:gdLst>
              <a:gd name="connsiteX0" fmla="*/ 0 w 5812492"/>
              <a:gd name="connsiteY0" fmla="*/ 0 h 5588001"/>
              <a:gd name="connsiteX1" fmla="*/ 5812492 w 5812492"/>
              <a:gd name="connsiteY1" fmla="*/ 0 h 5588001"/>
              <a:gd name="connsiteX2" fmla="*/ 5812492 w 5812492"/>
              <a:gd name="connsiteY2" fmla="*/ 3000317 h 5588001"/>
              <a:gd name="connsiteX3" fmla="*/ 5742998 w 5812492"/>
              <a:gd name="connsiteY3" fmla="*/ 3076780 h 5588001"/>
              <a:gd name="connsiteX4" fmla="*/ 5366912 w 5812492"/>
              <a:gd name="connsiteY4" fmla="*/ 4124399 h 5588001"/>
              <a:gd name="connsiteX5" fmla="*/ 5742998 w 5812492"/>
              <a:gd name="connsiteY5" fmla="*/ 5172018 h 5588001"/>
              <a:gd name="connsiteX6" fmla="*/ 5812492 w 5812492"/>
              <a:gd name="connsiteY6" fmla="*/ 5248481 h 5588001"/>
              <a:gd name="connsiteX7" fmla="*/ 5812492 w 5812492"/>
              <a:gd name="connsiteY7" fmla="*/ 5588001 h 5588001"/>
              <a:gd name="connsiteX8" fmla="*/ 0 w 5812492"/>
              <a:gd name="connsiteY8" fmla="*/ 5588001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2492" h="5588001">
                <a:moveTo>
                  <a:pt x="0" y="0"/>
                </a:moveTo>
                <a:lnTo>
                  <a:pt x="5812492" y="0"/>
                </a:lnTo>
                <a:lnTo>
                  <a:pt x="5812492" y="3000317"/>
                </a:lnTo>
                <a:lnTo>
                  <a:pt x="5742998" y="3076780"/>
                </a:lnTo>
                <a:cubicBezTo>
                  <a:pt x="5508049" y="3361472"/>
                  <a:pt x="5366912" y="3726454"/>
                  <a:pt x="5366912" y="4124399"/>
                </a:cubicBezTo>
                <a:cubicBezTo>
                  <a:pt x="5366912" y="4522345"/>
                  <a:pt x="5508049" y="4887326"/>
                  <a:pt x="5742998" y="5172018"/>
                </a:cubicBezTo>
                <a:lnTo>
                  <a:pt x="5812492" y="5248481"/>
                </a:lnTo>
                <a:lnTo>
                  <a:pt x="5812492" y="5588001"/>
                </a:lnTo>
                <a:lnTo>
                  <a:pt x="0" y="5588001"/>
                </a:lnTo>
                <a:close/>
              </a:path>
            </a:pathLst>
          </a:custGeom>
          <a:blipFill dpi="0" rotWithShape="1">
            <a:blip r:embed="rId2">
              <a:alphaModFix amt="60000"/>
            </a:blip>
            <a:srcRect/>
            <a:stretch>
              <a:fillRect t="-11364" r="-10908" b="-11364"/>
            </a:stretch>
          </a:blipFill>
        </p:spPr>
        <p:txBody>
          <a:bodyPr wrap="square">
            <a:noAutofit/>
          </a:bodyPr>
          <a:lstStyle>
            <a:lvl1pPr marL="0" indent="0">
              <a:buNone/>
              <a:defRPr/>
            </a:lvl1pPr>
          </a:lstStyle>
          <a:p>
            <a:r>
              <a:rPr lang="en-US" dirty="0"/>
              <a:t>Click icon to add picture</a:t>
            </a:r>
          </a:p>
        </p:txBody>
      </p:sp>
      <p:pic>
        <p:nvPicPr>
          <p:cNvPr id="3" name="Graphic 2">
            <a:extLst>
              <a:ext uri="{FF2B5EF4-FFF2-40B4-BE49-F238E27FC236}">
                <a16:creationId xmlns:a16="http://schemas.microsoft.com/office/drawing/2014/main" id="{12BB69ED-672E-99B7-9368-39867464A1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112392" y="3108959"/>
            <a:ext cx="1094136" cy="3297397"/>
          </a:xfrm>
          <a:prstGeom prst="rect">
            <a:avLst/>
          </a:prstGeom>
        </p:spPr>
      </p:pic>
    </p:spTree>
    <p:extLst>
      <p:ext uri="{BB962C8B-B14F-4D97-AF65-F5344CB8AC3E}">
        <p14:creationId xmlns:p14="http://schemas.microsoft.com/office/powerpoint/2010/main" val="3813983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14035" y="620712"/>
            <a:ext cx="4343792" cy="1503377"/>
          </a:xfrm>
        </p:spPr>
        <p:txBody>
          <a:bodyPr anchor="t">
            <a:normAutofit/>
          </a:bodyPr>
          <a:lstStyle>
            <a:lvl1pPr>
              <a:defRPr sz="36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77DCBDC4-2103-84FD-0F11-14E99F51148D}"/>
              </a:ext>
            </a:extLst>
          </p:cNvPr>
          <p:cNvSpPr>
            <a:spLocks noGrp="1"/>
          </p:cNvSpPr>
          <p:nvPr>
            <p:ph type="pic" sz="quarter" idx="13"/>
          </p:nvPr>
        </p:nvSpPr>
        <p:spPr>
          <a:xfrm>
            <a:off x="634035" y="620712"/>
            <a:ext cx="5858205" cy="5602289"/>
          </a:xfrm>
          <a:custGeom>
            <a:avLst/>
            <a:gdLst>
              <a:gd name="connsiteX0" fmla="*/ 0 w 5858205"/>
              <a:gd name="connsiteY0" fmla="*/ 0 h 5602289"/>
              <a:gd name="connsiteX1" fmla="*/ 5858205 w 5858205"/>
              <a:gd name="connsiteY1" fmla="*/ 0 h 5602289"/>
              <a:gd name="connsiteX2" fmla="*/ 5858205 w 5858205"/>
              <a:gd name="connsiteY2" fmla="*/ 5602289 h 5602289"/>
              <a:gd name="connsiteX3" fmla="*/ 0 w 5858205"/>
              <a:gd name="connsiteY3" fmla="*/ 5602289 h 5602289"/>
              <a:gd name="connsiteX4" fmla="*/ 0 w 5858205"/>
              <a:gd name="connsiteY4" fmla="*/ 5275265 h 5602289"/>
              <a:gd name="connsiteX5" fmla="*/ 84016 w 5858205"/>
              <a:gd name="connsiteY5" fmla="*/ 5182825 h 5602289"/>
              <a:gd name="connsiteX6" fmla="*/ 460101 w 5858205"/>
              <a:gd name="connsiteY6" fmla="*/ 4135206 h 5602289"/>
              <a:gd name="connsiteX7" fmla="*/ 84016 w 5858205"/>
              <a:gd name="connsiteY7" fmla="*/ 3087587 h 5602289"/>
              <a:gd name="connsiteX8" fmla="*/ 0 w 5858205"/>
              <a:gd name="connsiteY8" fmla="*/ 2995147 h 56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8205" h="5602289">
                <a:moveTo>
                  <a:pt x="0" y="0"/>
                </a:moveTo>
                <a:lnTo>
                  <a:pt x="5858205" y="0"/>
                </a:lnTo>
                <a:lnTo>
                  <a:pt x="5858205" y="5602289"/>
                </a:lnTo>
                <a:lnTo>
                  <a:pt x="0" y="5602289"/>
                </a:lnTo>
                <a:lnTo>
                  <a:pt x="0" y="5275265"/>
                </a:lnTo>
                <a:lnTo>
                  <a:pt x="84016" y="5182825"/>
                </a:lnTo>
                <a:cubicBezTo>
                  <a:pt x="318964" y="4898133"/>
                  <a:pt x="460101" y="4533152"/>
                  <a:pt x="460101" y="4135206"/>
                </a:cubicBezTo>
                <a:cubicBezTo>
                  <a:pt x="460101" y="3737261"/>
                  <a:pt x="318964" y="3372279"/>
                  <a:pt x="84016" y="3087587"/>
                </a:cubicBezTo>
                <a:lnTo>
                  <a:pt x="0" y="2995147"/>
                </a:lnTo>
                <a:close/>
              </a:path>
            </a:pathLst>
          </a:custGeom>
          <a:blipFill dpi="0" rotWithShape="1">
            <a:blip r:embed="rId2">
              <a:alphaModFix amt="60000"/>
            </a:blip>
            <a:srcRect/>
            <a:stretch>
              <a:fillRect l="-10824" t="-11080" b="-11335"/>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4097" y="2496190"/>
            <a:ext cx="4333866" cy="3346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14034" y="6223001"/>
            <a:ext cx="856539" cy="635000"/>
          </a:xfrm>
        </p:spPr>
        <p:txBody>
          <a:bodyPr/>
          <a:lstStyle>
            <a:lvl1pPr>
              <a:defRPr>
                <a:solidFill>
                  <a:schemeClr val="accent1"/>
                </a:solidFill>
                <a:effectLst/>
              </a:defRPr>
            </a:lvl1pPr>
          </a:lstStyle>
          <a:p>
            <a:fld id="{FD88AF8A-3415-CF45-A909-C4A340521A1D}" type="datetime1">
              <a:rPr lang="en-US" smtClean="0"/>
              <a:pPr/>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070573" y="6237288"/>
            <a:ext cx="2544416" cy="620712"/>
          </a:xfrm>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 name="Graphic 2">
            <a:extLst>
              <a:ext uri="{FF2B5EF4-FFF2-40B4-BE49-F238E27FC236}">
                <a16:creationId xmlns:a16="http://schemas.microsoft.com/office/drawing/2014/main" id="{82BB076C-C3F9-70E9-1124-3D8E7E33F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239135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8"/>
            <a:ext cx="4714754" cy="1489091"/>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156" y="2496190"/>
            <a:ext cx="4714754" cy="3461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34031" y="6242811"/>
            <a:ext cx="775221" cy="621792"/>
          </a:xfrm>
        </p:spPr>
        <p:txBody>
          <a:bodyPr/>
          <a:lstStyle/>
          <a:p>
            <a:fld id="{7D2B2E66-61E1-1641-BAA3-4DBE89AE4A0B}"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421471" y="6242811"/>
            <a:ext cx="3116020" cy="621792"/>
          </a:xfrm>
        </p:spPr>
        <p:txBody>
          <a:bodyPr/>
          <a:lstStyle>
            <a:lvl1pPr>
              <a:defRPr>
                <a:solidFill>
                  <a:schemeClr val="accent1"/>
                </a:solidFill>
                <a:effectLst/>
              </a:defRPr>
            </a:lvl1p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242811"/>
            <a:ext cx="429207" cy="621792"/>
          </a:xfrm>
          <a:prstGeom prst="rect">
            <a:avLst/>
          </a:prstGeom>
        </p:spPr>
        <p:txBody>
          <a:bodyPr/>
          <a:lstStyle>
            <a:lvl1pPr>
              <a:defRPr>
                <a:solidFill>
                  <a:schemeClr val="accent1"/>
                </a:solidFill>
                <a:effectLst/>
              </a:defRPr>
            </a:lvl1p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29C62840-E00E-14D1-817C-DE4271E9032A}"/>
              </a:ext>
            </a:extLst>
          </p:cNvPr>
          <p:cNvSpPr>
            <a:spLocks noGrp="1"/>
          </p:cNvSpPr>
          <p:nvPr>
            <p:ph type="pic" sz="quarter" idx="13"/>
          </p:nvPr>
        </p:nvSpPr>
        <p:spPr>
          <a:xfrm>
            <a:off x="5917721" y="634998"/>
            <a:ext cx="5640124" cy="5588001"/>
          </a:xfrm>
          <a:custGeom>
            <a:avLst/>
            <a:gdLst>
              <a:gd name="connsiteX0" fmla="*/ 0 w 5640124"/>
              <a:gd name="connsiteY0" fmla="*/ 0 h 5588001"/>
              <a:gd name="connsiteX1" fmla="*/ 5640124 w 5640124"/>
              <a:gd name="connsiteY1" fmla="*/ 0 h 5588001"/>
              <a:gd name="connsiteX2" fmla="*/ 5640124 w 5640124"/>
              <a:gd name="connsiteY2" fmla="*/ 3000457 h 5588001"/>
              <a:gd name="connsiteX3" fmla="*/ 5570757 w 5640124"/>
              <a:gd name="connsiteY3" fmla="*/ 3076780 h 5588001"/>
              <a:gd name="connsiteX4" fmla="*/ 5194671 w 5640124"/>
              <a:gd name="connsiteY4" fmla="*/ 4124399 h 5588001"/>
              <a:gd name="connsiteX5" fmla="*/ 5570757 w 5640124"/>
              <a:gd name="connsiteY5" fmla="*/ 5172018 h 5588001"/>
              <a:gd name="connsiteX6" fmla="*/ 5640124 w 5640124"/>
              <a:gd name="connsiteY6" fmla="*/ 5248341 h 5588001"/>
              <a:gd name="connsiteX7" fmla="*/ 5640124 w 5640124"/>
              <a:gd name="connsiteY7" fmla="*/ 5588001 h 5588001"/>
              <a:gd name="connsiteX8" fmla="*/ 0 w 5640124"/>
              <a:gd name="connsiteY8" fmla="*/ 5588001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124" h="5588001">
                <a:moveTo>
                  <a:pt x="0" y="0"/>
                </a:moveTo>
                <a:lnTo>
                  <a:pt x="5640124" y="0"/>
                </a:lnTo>
                <a:lnTo>
                  <a:pt x="5640124" y="3000457"/>
                </a:lnTo>
                <a:lnTo>
                  <a:pt x="5570757" y="3076780"/>
                </a:lnTo>
                <a:cubicBezTo>
                  <a:pt x="5335808" y="3361472"/>
                  <a:pt x="5194671" y="3726454"/>
                  <a:pt x="5194671" y="4124399"/>
                </a:cubicBezTo>
                <a:cubicBezTo>
                  <a:pt x="5194671" y="4522345"/>
                  <a:pt x="5335808" y="4887326"/>
                  <a:pt x="5570757" y="5172018"/>
                </a:cubicBezTo>
                <a:lnTo>
                  <a:pt x="5640124" y="5248341"/>
                </a:lnTo>
                <a:lnTo>
                  <a:pt x="5640124" y="5588001"/>
                </a:lnTo>
                <a:lnTo>
                  <a:pt x="0" y="5588001"/>
                </a:lnTo>
                <a:close/>
              </a:path>
            </a:pathLst>
          </a:custGeom>
          <a:blipFill dpi="0" rotWithShape="1">
            <a:blip r:embed="rId2">
              <a:alphaModFix amt="60000"/>
            </a:blip>
            <a:srcRect/>
            <a:stretch>
              <a:fillRect t="-11364" r="-11244" b="-11364"/>
            </a:stretch>
          </a:blipFill>
        </p:spPr>
        <p:txBody>
          <a:bodyPr wrap="square">
            <a:noAutofit/>
          </a:bodyPr>
          <a:lstStyle>
            <a:lvl1pPr marL="0" indent="0">
              <a:buNone/>
              <a:defRPr/>
            </a:lvl1pPr>
          </a:lstStyle>
          <a:p>
            <a:r>
              <a:rPr lang="en-US" dirty="0"/>
              <a:t>Click icon to add picture</a:t>
            </a:r>
          </a:p>
        </p:txBody>
      </p:sp>
      <p:pic>
        <p:nvPicPr>
          <p:cNvPr id="3" name="Graphic 2">
            <a:extLst>
              <a:ext uri="{FF2B5EF4-FFF2-40B4-BE49-F238E27FC236}">
                <a16:creationId xmlns:a16="http://schemas.microsoft.com/office/drawing/2014/main" id="{A1442941-B65E-2D71-B86D-114F2619F7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112392" y="3108959"/>
            <a:ext cx="1094136" cy="3297397"/>
          </a:xfrm>
          <a:prstGeom prst="rect">
            <a:avLst/>
          </a:prstGeom>
        </p:spPr>
      </p:pic>
    </p:spTree>
    <p:extLst>
      <p:ext uri="{BB962C8B-B14F-4D97-AF65-F5344CB8AC3E}">
        <p14:creationId xmlns:p14="http://schemas.microsoft.com/office/powerpoint/2010/main" val="1018326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327" y="634998"/>
            <a:ext cx="3385509" cy="1494477"/>
          </a:xfrm>
        </p:spPr>
        <p:txBody>
          <a:bodyPr anchor="t">
            <a:noAutofit/>
          </a:bodyPr>
          <a:lstStyle>
            <a:lvl1pPr>
              <a:defRPr sz="36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D1A2A1B-23B1-58B8-87D0-86B4456C55B4}"/>
              </a:ext>
            </a:extLst>
          </p:cNvPr>
          <p:cNvSpPr>
            <a:spLocks noGrp="1"/>
          </p:cNvSpPr>
          <p:nvPr>
            <p:ph type="pic" sz="quarter" idx="13"/>
          </p:nvPr>
        </p:nvSpPr>
        <p:spPr>
          <a:xfrm>
            <a:off x="634036" y="634998"/>
            <a:ext cx="6950108" cy="5588003"/>
          </a:xfrm>
          <a:custGeom>
            <a:avLst/>
            <a:gdLst>
              <a:gd name="connsiteX0" fmla="*/ 0 w 6950108"/>
              <a:gd name="connsiteY0" fmla="*/ 0 h 5588003"/>
              <a:gd name="connsiteX1" fmla="*/ 6950108 w 6950108"/>
              <a:gd name="connsiteY1" fmla="*/ 0 h 5588003"/>
              <a:gd name="connsiteX2" fmla="*/ 6950108 w 6950108"/>
              <a:gd name="connsiteY2" fmla="*/ 5588003 h 5588003"/>
              <a:gd name="connsiteX3" fmla="*/ 0 w 6950108"/>
              <a:gd name="connsiteY3" fmla="*/ 5588003 h 5588003"/>
              <a:gd name="connsiteX4" fmla="*/ 0 w 6950108"/>
              <a:gd name="connsiteY4" fmla="*/ 5260978 h 5588003"/>
              <a:gd name="connsiteX5" fmla="*/ 84015 w 6950108"/>
              <a:gd name="connsiteY5" fmla="*/ 5168539 h 5588003"/>
              <a:gd name="connsiteX6" fmla="*/ 460100 w 6950108"/>
              <a:gd name="connsiteY6" fmla="*/ 4120920 h 5588003"/>
              <a:gd name="connsiteX7" fmla="*/ 84015 w 6950108"/>
              <a:gd name="connsiteY7" fmla="*/ 3073301 h 5588003"/>
              <a:gd name="connsiteX8" fmla="*/ 0 w 6950108"/>
              <a:gd name="connsiteY8" fmla="*/ 2980862 h 558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0108" h="5588003">
                <a:moveTo>
                  <a:pt x="0" y="0"/>
                </a:moveTo>
                <a:lnTo>
                  <a:pt x="6950108" y="0"/>
                </a:lnTo>
                <a:lnTo>
                  <a:pt x="6950108" y="5588003"/>
                </a:lnTo>
                <a:lnTo>
                  <a:pt x="0" y="5588003"/>
                </a:lnTo>
                <a:lnTo>
                  <a:pt x="0" y="5260978"/>
                </a:lnTo>
                <a:lnTo>
                  <a:pt x="84015" y="5168539"/>
                </a:lnTo>
                <a:cubicBezTo>
                  <a:pt x="318963" y="4883847"/>
                  <a:pt x="460100" y="4518866"/>
                  <a:pt x="460100" y="4120920"/>
                </a:cubicBezTo>
                <a:cubicBezTo>
                  <a:pt x="460100" y="3722975"/>
                  <a:pt x="318963" y="3357993"/>
                  <a:pt x="84015" y="3073301"/>
                </a:cubicBezTo>
                <a:lnTo>
                  <a:pt x="0" y="2980862"/>
                </a:lnTo>
                <a:close/>
              </a:path>
            </a:pathLst>
          </a:custGeom>
          <a:blipFill dpi="0" rotWithShape="1">
            <a:blip r:embed="rId2">
              <a:alphaModFix amt="60000"/>
            </a:blip>
            <a:srcRect/>
            <a:stretch>
              <a:fillRect l="-9122" t="-11363" r="-1" b="-11363"/>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172454" y="2495233"/>
            <a:ext cx="3385509" cy="336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235718"/>
            <a:ext cx="778810" cy="622282"/>
          </a:xfrm>
        </p:spPr>
        <p:txBody>
          <a:bodyPr/>
          <a:lstStyle/>
          <a:p>
            <a:fld id="{54B0D191-B6CC-AE49-BD9B-ECD244DC868B}" type="datetime1">
              <a:rPr lang="en-US" smtClean="0"/>
              <a:t>12/8/2025</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991473" y="6235718"/>
            <a:ext cx="2009893" cy="622282"/>
          </a:xfrm>
        </p:spPr>
        <p:txBody>
          <a:bodyPr/>
          <a:lstStyle/>
          <a:p>
            <a:r>
              <a:rPr lang="en-US" dirty="0"/>
              <a:t>Brand proposal</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 name="Graphic 2">
            <a:extLst>
              <a:ext uri="{FF2B5EF4-FFF2-40B4-BE49-F238E27FC236}">
                <a16:creationId xmlns:a16="http://schemas.microsoft.com/office/drawing/2014/main" id="{3AD9E0BD-43AD-F2BF-97CA-C65ECDDC6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185329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9" y="634998"/>
            <a:ext cx="3755603" cy="1502297"/>
          </a:xfrm>
        </p:spPr>
        <p:txBody>
          <a:bodyPr anchor="t">
            <a:no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156" y="2509397"/>
            <a:ext cx="3755475" cy="3347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7566" y="6236208"/>
            <a:ext cx="922601" cy="621792"/>
          </a:xfrm>
        </p:spPr>
        <p:txBody>
          <a:bodyPr/>
          <a:lstStyle/>
          <a:p>
            <a:fld id="{77080BAB-4D3A-D34D-98D8-D61BC6FBA067}"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546470" y="6236208"/>
            <a:ext cx="2225437" cy="621792"/>
          </a:xfrm>
        </p:spPr>
        <p:txBody>
          <a:bodyPr/>
          <a:lstStyle>
            <a:lvl1pPr>
              <a:defRPr>
                <a:solidFill>
                  <a:schemeClr val="accent1"/>
                </a:solidFill>
                <a:effectLst/>
              </a:defRPr>
            </a:lvl1p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236208"/>
            <a:ext cx="429207" cy="621792"/>
          </a:xfrm>
          <a:prstGeom prst="rect">
            <a:avLst/>
          </a:prstGeom>
        </p:spPr>
        <p:txBody>
          <a:bodyPr/>
          <a:lstStyle>
            <a:lvl1pPr>
              <a:defRPr>
                <a:solidFill>
                  <a:schemeClr val="accent1"/>
                </a:solidFill>
                <a:effectLst/>
              </a:defRPr>
            </a:lvl1p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39BA70F3-1C57-2745-6AB4-952B6A6DD0D3}"/>
              </a:ext>
            </a:extLst>
          </p:cNvPr>
          <p:cNvSpPr>
            <a:spLocks noGrp="1"/>
          </p:cNvSpPr>
          <p:nvPr>
            <p:ph type="pic" sz="quarter" idx="13"/>
          </p:nvPr>
        </p:nvSpPr>
        <p:spPr>
          <a:xfrm>
            <a:off x="4761781" y="634998"/>
            <a:ext cx="6796064" cy="5588001"/>
          </a:xfrm>
          <a:custGeom>
            <a:avLst/>
            <a:gdLst>
              <a:gd name="connsiteX0" fmla="*/ 0 w 6796064"/>
              <a:gd name="connsiteY0" fmla="*/ 0 h 5588001"/>
              <a:gd name="connsiteX1" fmla="*/ 6796064 w 6796064"/>
              <a:gd name="connsiteY1" fmla="*/ 0 h 5588001"/>
              <a:gd name="connsiteX2" fmla="*/ 6796064 w 6796064"/>
              <a:gd name="connsiteY2" fmla="*/ 3000457 h 5588001"/>
              <a:gd name="connsiteX3" fmla="*/ 6726696 w 6796064"/>
              <a:gd name="connsiteY3" fmla="*/ 3076780 h 5588001"/>
              <a:gd name="connsiteX4" fmla="*/ 6350611 w 6796064"/>
              <a:gd name="connsiteY4" fmla="*/ 4124399 h 5588001"/>
              <a:gd name="connsiteX5" fmla="*/ 6726696 w 6796064"/>
              <a:gd name="connsiteY5" fmla="*/ 5172018 h 5588001"/>
              <a:gd name="connsiteX6" fmla="*/ 6796064 w 6796064"/>
              <a:gd name="connsiteY6" fmla="*/ 5248342 h 5588001"/>
              <a:gd name="connsiteX7" fmla="*/ 6796064 w 6796064"/>
              <a:gd name="connsiteY7" fmla="*/ 5588001 h 5588001"/>
              <a:gd name="connsiteX8" fmla="*/ 0 w 6796064"/>
              <a:gd name="connsiteY8" fmla="*/ 5588001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6064" h="5588001">
                <a:moveTo>
                  <a:pt x="0" y="0"/>
                </a:moveTo>
                <a:lnTo>
                  <a:pt x="6796064" y="0"/>
                </a:lnTo>
                <a:lnTo>
                  <a:pt x="6796064" y="3000457"/>
                </a:lnTo>
                <a:lnTo>
                  <a:pt x="6726696" y="3076780"/>
                </a:lnTo>
                <a:cubicBezTo>
                  <a:pt x="6491748" y="3361472"/>
                  <a:pt x="6350611" y="3726454"/>
                  <a:pt x="6350611" y="4124399"/>
                </a:cubicBezTo>
                <a:cubicBezTo>
                  <a:pt x="6350611" y="4522345"/>
                  <a:pt x="6491748" y="4887326"/>
                  <a:pt x="6726696" y="5172018"/>
                </a:cubicBezTo>
                <a:lnTo>
                  <a:pt x="6796064" y="5248342"/>
                </a:lnTo>
                <a:lnTo>
                  <a:pt x="6796064" y="5588001"/>
                </a:lnTo>
                <a:lnTo>
                  <a:pt x="0" y="5588001"/>
                </a:lnTo>
                <a:close/>
              </a:path>
            </a:pathLst>
          </a:custGeom>
          <a:blipFill dpi="0" rotWithShape="1">
            <a:blip r:embed="rId2">
              <a:alphaModFix amt="60000"/>
            </a:blip>
            <a:srcRect/>
            <a:stretch>
              <a:fillRect l="-3" t="-11364" r="-9328" b="-11364"/>
            </a:stretch>
          </a:blipFill>
        </p:spPr>
        <p:txBody>
          <a:bodyPr wrap="square">
            <a:noAutofit/>
          </a:bodyPr>
          <a:lstStyle>
            <a:lvl1pPr marL="0" indent="0">
              <a:buNone/>
              <a:defRPr/>
            </a:lvl1pPr>
          </a:lstStyle>
          <a:p>
            <a:r>
              <a:rPr lang="en-US" dirty="0"/>
              <a:t>Click icon to add picture</a:t>
            </a:r>
          </a:p>
        </p:txBody>
      </p:sp>
      <p:pic>
        <p:nvPicPr>
          <p:cNvPr id="3" name="Graphic 2">
            <a:extLst>
              <a:ext uri="{FF2B5EF4-FFF2-40B4-BE49-F238E27FC236}">
                <a16:creationId xmlns:a16="http://schemas.microsoft.com/office/drawing/2014/main" id="{FE4048AF-04BF-8191-1A91-BE358006E3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112392" y="3108959"/>
            <a:ext cx="1094136" cy="3297397"/>
          </a:xfrm>
          <a:prstGeom prst="rect">
            <a:avLst/>
          </a:prstGeom>
        </p:spPr>
      </p:pic>
    </p:spTree>
    <p:extLst>
      <p:ext uri="{BB962C8B-B14F-4D97-AF65-F5344CB8AC3E}">
        <p14:creationId xmlns:p14="http://schemas.microsoft.com/office/powerpoint/2010/main" val="68146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54" y="634999"/>
            <a:ext cx="3385509" cy="1122376"/>
          </a:xfrm>
        </p:spPr>
        <p:txBody>
          <a:bodyPr anchor="t"/>
          <a:lstStyle>
            <a:lvl1pPr>
              <a:defRPr>
                <a:solidFill>
                  <a:schemeClr val="accent1"/>
                </a:solidFill>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7FB639DA-718D-B1D5-628D-31C9FD58DEB3}"/>
              </a:ext>
            </a:extLst>
          </p:cNvPr>
          <p:cNvSpPr>
            <a:spLocks noGrp="1"/>
          </p:cNvSpPr>
          <p:nvPr>
            <p:ph type="pic" sz="quarter" idx="13"/>
          </p:nvPr>
        </p:nvSpPr>
        <p:spPr>
          <a:xfrm>
            <a:off x="605454" y="634999"/>
            <a:ext cx="7175911" cy="5588002"/>
          </a:xfrm>
          <a:custGeom>
            <a:avLst/>
            <a:gdLst>
              <a:gd name="connsiteX0" fmla="*/ 0 w 7175911"/>
              <a:gd name="connsiteY0" fmla="*/ 0 h 5588002"/>
              <a:gd name="connsiteX1" fmla="*/ 7175911 w 7175911"/>
              <a:gd name="connsiteY1" fmla="*/ 0 h 5588002"/>
              <a:gd name="connsiteX2" fmla="*/ 7175911 w 7175911"/>
              <a:gd name="connsiteY2" fmla="*/ 5588002 h 5588002"/>
              <a:gd name="connsiteX3" fmla="*/ 0 w 7175911"/>
              <a:gd name="connsiteY3" fmla="*/ 5588002 h 5588002"/>
              <a:gd name="connsiteX4" fmla="*/ 0 w 7175911"/>
              <a:gd name="connsiteY4" fmla="*/ 5293727 h 5588002"/>
              <a:gd name="connsiteX5" fmla="*/ 5790 w 7175911"/>
              <a:gd name="connsiteY5" fmla="*/ 5288464 h 5588002"/>
              <a:gd name="connsiteX6" fmla="*/ 488683 w 7175911"/>
              <a:gd name="connsiteY6" fmla="*/ 4122658 h 5588002"/>
              <a:gd name="connsiteX7" fmla="*/ 5790 w 7175911"/>
              <a:gd name="connsiteY7" fmla="*/ 2956852 h 5588002"/>
              <a:gd name="connsiteX8" fmla="*/ 0 w 7175911"/>
              <a:gd name="connsiteY8" fmla="*/ 2951590 h 558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911" h="5588002">
                <a:moveTo>
                  <a:pt x="0" y="0"/>
                </a:moveTo>
                <a:lnTo>
                  <a:pt x="7175911" y="0"/>
                </a:lnTo>
                <a:lnTo>
                  <a:pt x="7175911" y="5588002"/>
                </a:lnTo>
                <a:lnTo>
                  <a:pt x="0" y="5588002"/>
                </a:lnTo>
                <a:lnTo>
                  <a:pt x="0" y="5293727"/>
                </a:lnTo>
                <a:lnTo>
                  <a:pt x="5790" y="5288464"/>
                </a:lnTo>
                <a:cubicBezTo>
                  <a:pt x="304146" y="4990109"/>
                  <a:pt x="488683" y="4577934"/>
                  <a:pt x="488683" y="4122658"/>
                </a:cubicBezTo>
                <a:cubicBezTo>
                  <a:pt x="488683" y="3667383"/>
                  <a:pt x="304146" y="3255208"/>
                  <a:pt x="5790" y="2956852"/>
                </a:cubicBezTo>
                <a:lnTo>
                  <a:pt x="0" y="295159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3448" y="2138375"/>
            <a:ext cx="3385509" cy="3718867"/>
          </a:xfrm>
        </p:spPr>
        <p:txBody>
          <a:bodyPr>
            <a:normAutofit/>
          </a:bodyPr>
          <a:lstStyle>
            <a:lvl1pPr marL="0" indent="0">
              <a:buNone/>
              <a:defRPr sz="1600">
                <a:solidFill>
                  <a:schemeClr val="accent1"/>
                </a:solidFill>
              </a:defRPr>
            </a:lvl1pPr>
            <a:lvl2pPr marL="228600" indent="0">
              <a:buNone/>
              <a:defRPr sz="1600">
                <a:solidFill>
                  <a:schemeClr val="accent1"/>
                </a:solidFill>
              </a:defRPr>
            </a:lvl2pPr>
            <a:lvl3pPr marL="457200" indent="0">
              <a:buNone/>
              <a:defRPr sz="1600">
                <a:solidFill>
                  <a:schemeClr val="accent1"/>
                </a:solidFill>
              </a:defRPr>
            </a:lvl3pPr>
            <a:lvl4pPr marL="685800" indent="0">
              <a:buNone/>
              <a:defRPr sz="1600">
                <a:solidFill>
                  <a:schemeClr val="accent1"/>
                </a:solidFill>
              </a:defRPr>
            </a:lvl4pPr>
            <a:lvl5pPr marL="914400" indent="0">
              <a:buNone/>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172448" y="6237288"/>
            <a:ext cx="787929" cy="621792"/>
          </a:xfrm>
        </p:spPr>
        <p:txBody>
          <a:bodyPr/>
          <a:lstStyle>
            <a:lvl1pPr>
              <a:defRPr>
                <a:solidFill>
                  <a:schemeClr val="accent1"/>
                </a:solidFill>
                <a:effectLst/>
              </a:defRPr>
            </a:lvl1pPr>
          </a:lstStyle>
          <a:p>
            <a:fld id="{B3666A10-0B77-F944-AD99-FCC80283E84F}" type="datetime1">
              <a:rPr lang="en-US" smtClean="0"/>
              <a:pPr/>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960377" y="6237288"/>
            <a:ext cx="2030909" cy="621792"/>
          </a:xfrm>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2" y="6237288"/>
            <a:ext cx="556591" cy="620712"/>
          </a:xfrm>
          <a:prstGeom prst="rect">
            <a:avLst/>
          </a:prstGeom>
        </p:spPr>
        <p:txBody>
          <a:bodyPr/>
          <a:lstStyle/>
          <a:p>
            <a:fld id="{CC057153-B650-4DEB-B370-79DDCFDCE934}" type="slidenum">
              <a:rPr lang="en-US" smtClean="0"/>
              <a:t>‹#›</a:t>
            </a:fld>
            <a:endParaRPr lang="en-US" dirty="0"/>
          </a:p>
        </p:txBody>
      </p:sp>
      <p:pic>
        <p:nvPicPr>
          <p:cNvPr id="3" name="Graphic 2">
            <a:extLst>
              <a:ext uri="{FF2B5EF4-FFF2-40B4-BE49-F238E27FC236}">
                <a16:creationId xmlns:a16="http://schemas.microsoft.com/office/drawing/2014/main" id="{CFD83438-2E5D-AD4D-DF23-7C0AF0D3B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381025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29478" y="634998"/>
            <a:ext cx="4328485" cy="372495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29477" y="4740958"/>
            <a:ext cx="4328486" cy="1116284"/>
          </a:xfrm>
        </p:spPr>
        <p:txBody>
          <a:bodyPr anchor="t">
            <a:norm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996E1AF4-6FE8-93A0-25DF-72E86DC59217}"/>
              </a:ext>
            </a:extLst>
          </p:cNvPr>
          <p:cNvSpPr>
            <a:spLocks noGrp="1"/>
          </p:cNvSpPr>
          <p:nvPr>
            <p:ph type="pic" sz="quarter" idx="13"/>
          </p:nvPr>
        </p:nvSpPr>
        <p:spPr>
          <a:xfrm>
            <a:off x="606604" y="634998"/>
            <a:ext cx="5950914" cy="5588003"/>
          </a:xfrm>
          <a:custGeom>
            <a:avLst/>
            <a:gdLst>
              <a:gd name="connsiteX0" fmla="*/ 0 w 5950914"/>
              <a:gd name="connsiteY0" fmla="*/ 0 h 5588003"/>
              <a:gd name="connsiteX1" fmla="*/ 5950914 w 5950914"/>
              <a:gd name="connsiteY1" fmla="*/ 0 h 5588003"/>
              <a:gd name="connsiteX2" fmla="*/ 5950914 w 5950914"/>
              <a:gd name="connsiteY2" fmla="*/ 5588003 h 5588003"/>
              <a:gd name="connsiteX3" fmla="*/ 0 w 5950914"/>
              <a:gd name="connsiteY3" fmla="*/ 5588003 h 5588003"/>
              <a:gd name="connsiteX4" fmla="*/ 0 w 5950914"/>
              <a:gd name="connsiteY4" fmla="*/ 5260978 h 5588003"/>
              <a:gd name="connsiteX5" fmla="*/ 84015 w 5950914"/>
              <a:gd name="connsiteY5" fmla="*/ 5168539 h 5588003"/>
              <a:gd name="connsiteX6" fmla="*/ 460100 w 5950914"/>
              <a:gd name="connsiteY6" fmla="*/ 4120920 h 5588003"/>
              <a:gd name="connsiteX7" fmla="*/ 84015 w 5950914"/>
              <a:gd name="connsiteY7" fmla="*/ 3073301 h 5588003"/>
              <a:gd name="connsiteX8" fmla="*/ 0 w 5950914"/>
              <a:gd name="connsiteY8" fmla="*/ 2980862 h 558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0914" h="5588003">
                <a:moveTo>
                  <a:pt x="0" y="0"/>
                </a:moveTo>
                <a:lnTo>
                  <a:pt x="5950914" y="0"/>
                </a:lnTo>
                <a:lnTo>
                  <a:pt x="5950914" y="5588003"/>
                </a:lnTo>
                <a:lnTo>
                  <a:pt x="0" y="5588003"/>
                </a:lnTo>
                <a:lnTo>
                  <a:pt x="0" y="5260978"/>
                </a:lnTo>
                <a:lnTo>
                  <a:pt x="84015" y="5168539"/>
                </a:lnTo>
                <a:cubicBezTo>
                  <a:pt x="318963" y="4883847"/>
                  <a:pt x="460100" y="4518866"/>
                  <a:pt x="460100" y="4120920"/>
                </a:cubicBezTo>
                <a:cubicBezTo>
                  <a:pt x="460100" y="3722975"/>
                  <a:pt x="318963" y="3357993"/>
                  <a:pt x="84015" y="3073301"/>
                </a:cubicBezTo>
                <a:lnTo>
                  <a:pt x="0" y="2980862"/>
                </a:lnTo>
                <a:close/>
              </a:path>
            </a:pathLst>
          </a:custGeom>
          <a:blipFill dpi="0" rotWithShape="1">
            <a:blip r:embed="rId2">
              <a:alphaModFix amt="60000"/>
            </a:blip>
            <a:srcRect/>
            <a:stretch>
              <a:fillRect l="-10900" t="-11363" r="-246" b="-11363"/>
            </a:stretch>
          </a:blipFill>
        </p:spPr>
        <p:txBody>
          <a:bodyPr wrap="square">
            <a:noAutofit/>
          </a:bodyPr>
          <a:lstStyle>
            <a:lvl1pPr marL="0" indent="0">
              <a:buNone/>
              <a:defRPr/>
            </a:lvl1pPr>
          </a:lstStyle>
          <a:p>
            <a:r>
              <a:rPr lang="en-US" dirty="0"/>
              <a:t>Click icon to add picture</a:t>
            </a:r>
          </a:p>
        </p:txBody>
      </p:sp>
      <p:pic>
        <p:nvPicPr>
          <p:cNvPr id="7" name="Graphic 6">
            <a:extLst>
              <a:ext uri="{FF2B5EF4-FFF2-40B4-BE49-F238E27FC236}">
                <a16:creationId xmlns:a16="http://schemas.microsoft.com/office/drawing/2014/main" id="{7A170104-655E-7BC7-EDEB-7FE447A543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218986" y="6237288"/>
            <a:ext cx="953462" cy="633144"/>
          </a:xfrm>
        </p:spPr>
        <p:txBody>
          <a:bodyPr/>
          <a:lstStyle>
            <a:lvl1pPr>
              <a:defRPr>
                <a:solidFill>
                  <a:schemeClr val="accent1"/>
                </a:solidFill>
                <a:effectLst/>
              </a:defRPr>
            </a:lvl1pPr>
          </a:lstStyle>
          <a:p>
            <a:fld id="{04C4789F-A5B9-9A4A-96FA-A3504C908003}" type="datetime1">
              <a:rPr lang="en-US" smtClean="0"/>
              <a:pPr/>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182941" y="6237288"/>
            <a:ext cx="2818434" cy="620712"/>
          </a:xfrm>
        </p:spPr>
        <p:txBody>
          <a:bodyPr/>
          <a:lstStyle/>
          <a:p>
            <a:r>
              <a:rPr lang="en-US" dirty="0"/>
              <a:t>Brand proposal</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8" name="Graphic 7">
            <a:extLst>
              <a:ext uri="{FF2B5EF4-FFF2-40B4-BE49-F238E27FC236}">
                <a16:creationId xmlns:a16="http://schemas.microsoft.com/office/drawing/2014/main" id="{8E57794D-BF6E-D207-E751-3015B338C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pic>
        <p:nvPicPr>
          <p:cNvPr id="9" name="Graphic 8">
            <a:extLst>
              <a:ext uri="{FF2B5EF4-FFF2-40B4-BE49-F238E27FC236}">
                <a16:creationId xmlns:a16="http://schemas.microsoft.com/office/drawing/2014/main" id="{6A058256-1378-09D6-D900-D002D9E8C4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22277903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5475284"/>
            <a:ext cx="4328499" cy="825501"/>
          </a:xfrm>
        </p:spPr>
        <p:txBody>
          <a:bodyPr lIns="0" anchor="b">
            <a:noAutofit/>
          </a:bodyPr>
          <a:lstStyle>
            <a:lvl1pPr>
              <a:defRPr sz="3600">
                <a:solidFill>
                  <a:schemeClr val="tx1"/>
                </a:solidFill>
              </a:defRPr>
            </a:lvl1pPr>
          </a:lstStyle>
          <a:p>
            <a:r>
              <a:rPr lang="en-US"/>
              <a:t>Click to edit Master title style</a:t>
            </a:r>
            <a:endParaRPr lang="en-US" dirty="0"/>
          </a:p>
        </p:txBody>
      </p:sp>
      <p:sp>
        <p:nvSpPr>
          <p:cNvPr id="52" name="Picture Placeholder 51">
            <a:extLst>
              <a:ext uri="{FF2B5EF4-FFF2-40B4-BE49-F238E27FC236}">
                <a16:creationId xmlns:a16="http://schemas.microsoft.com/office/drawing/2014/main" id="{4EC3C123-5843-8B79-B90C-C1E9C86E2AF6}"/>
              </a:ext>
            </a:extLst>
          </p:cNvPr>
          <p:cNvSpPr>
            <a:spLocks noGrp="1"/>
          </p:cNvSpPr>
          <p:nvPr>
            <p:ph type="pic" sz="quarter" idx="13"/>
          </p:nvPr>
        </p:nvSpPr>
        <p:spPr>
          <a:xfrm>
            <a:off x="634028" y="635000"/>
            <a:ext cx="10923935" cy="4474527"/>
          </a:xfrm>
          <a:custGeom>
            <a:avLst/>
            <a:gdLst>
              <a:gd name="connsiteX0" fmla="*/ 0 w 10923935"/>
              <a:gd name="connsiteY0" fmla="*/ 0 h 4474527"/>
              <a:gd name="connsiteX1" fmla="*/ 10923935 w 10923935"/>
              <a:gd name="connsiteY1" fmla="*/ 0 h 4474527"/>
              <a:gd name="connsiteX2" fmla="*/ 10923935 w 10923935"/>
              <a:gd name="connsiteY2" fmla="*/ 519288 h 4474527"/>
              <a:gd name="connsiteX3" fmla="*/ 10921104 w 10923935"/>
              <a:gd name="connsiteY3" fmla="*/ 521864 h 4474527"/>
              <a:gd name="connsiteX4" fmla="*/ 10438764 w 10923935"/>
              <a:gd name="connsiteY4" fmla="*/ 1687671 h 4474527"/>
              <a:gd name="connsiteX5" fmla="*/ 10921104 w 10923935"/>
              <a:gd name="connsiteY5" fmla="*/ 2853478 h 4474527"/>
              <a:gd name="connsiteX6" fmla="*/ 10923935 w 10923935"/>
              <a:gd name="connsiteY6" fmla="*/ 2856053 h 4474527"/>
              <a:gd name="connsiteX7" fmla="*/ 10923935 w 10923935"/>
              <a:gd name="connsiteY7" fmla="*/ 4474527 h 4474527"/>
              <a:gd name="connsiteX8" fmla="*/ 0 w 10923935"/>
              <a:gd name="connsiteY8" fmla="*/ 4474527 h 447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3935" h="4474527">
                <a:moveTo>
                  <a:pt x="0" y="0"/>
                </a:moveTo>
                <a:lnTo>
                  <a:pt x="10923935" y="0"/>
                </a:lnTo>
                <a:lnTo>
                  <a:pt x="10923935" y="519288"/>
                </a:lnTo>
                <a:lnTo>
                  <a:pt x="10921104" y="521864"/>
                </a:lnTo>
                <a:cubicBezTo>
                  <a:pt x="10623090" y="820219"/>
                  <a:pt x="10438764" y="1232394"/>
                  <a:pt x="10438764" y="1687671"/>
                </a:cubicBezTo>
                <a:cubicBezTo>
                  <a:pt x="10438764" y="2142948"/>
                  <a:pt x="10623090" y="2555122"/>
                  <a:pt x="10921104" y="2853478"/>
                </a:cubicBezTo>
                <a:lnTo>
                  <a:pt x="10923935" y="2856053"/>
                </a:lnTo>
                <a:lnTo>
                  <a:pt x="10923935" y="4474527"/>
                </a:lnTo>
                <a:lnTo>
                  <a:pt x="0" y="447452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34028" y="0"/>
            <a:ext cx="1499574" cy="620712"/>
          </a:xfrm>
        </p:spPr>
        <p:txBody>
          <a:bodyPr/>
          <a:lstStyle>
            <a:lvl1pPr>
              <a:defRPr>
                <a:solidFill>
                  <a:schemeClr val="tx1"/>
                </a:solidFill>
              </a:defRPr>
            </a:lvl1pPr>
          </a:lstStyle>
          <a:p>
            <a:fld id="{60872311-737D-9F4F-AC87-DB0291D92AD2}" type="datetime1">
              <a:rPr lang="en-US" smtClean="0"/>
              <a:pPr/>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4098" y="0"/>
            <a:ext cx="3777267" cy="620712"/>
          </a:xfrm>
        </p:spPr>
        <p:txBody>
          <a:bodyPr/>
          <a:lstStyle>
            <a:lvl1pPr>
              <a:defRPr>
                <a:solidFill>
                  <a:schemeClr val="tx1"/>
                </a:solidFill>
              </a:defRPr>
            </a:lvl1p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0"/>
            <a:ext cx="428000" cy="620712"/>
          </a:xfrm>
          <a:prstGeom prst="rect">
            <a:avLst/>
          </a:prstGeom>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8911" y="5475285"/>
            <a:ext cx="6209052" cy="762003"/>
          </a:xfrm>
        </p:spPr>
        <p:txBody>
          <a:bodyPr anchor="b">
            <a:noAutofit/>
          </a:bodyPr>
          <a:lstStyle>
            <a:lvl1pPr marL="0" indent="0">
              <a:buFont typeface="Arial" panose="020B0604020202020204" pitchFamily="34" charset="0"/>
              <a:buNone/>
              <a:defRPr sz="1600" b="0" i="0">
                <a:solidFill>
                  <a:schemeClr val="tx1"/>
                </a:solidFill>
                <a:latin typeface="+mn-lt"/>
              </a:defRPr>
            </a:lvl1pPr>
            <a:lvl2pPr marL="228600" indent="0">
              <a:buFont typeface="Arial" panose="020B0604020202020204" pitchFamily="34" charset="0"/>
              <a:buNone/>
              <a:defRPr sz="1600" b="0" i="0">
                <a:solidFill>
                  <a:schemeClr val="tx1"/>
                </a:solidFill>
                <a:latin typeface="+mn-lt"/>
              </a:defRPr>
            </a:lvl2pPr>
            <a:lvl3pPr marL="457200" indent="0">
              <a:buFont typeface="Arial" panose="020B0604020202020204" pitchFamily="34" charset="0"/>
              <a:buNone/>
              <a:defRPr sz="1600" b="0" i="0">
                <a:solidFill>
                  <a:schemeClr val="tx1"/>
                </a:solidFill>
                <a:latin typeface="+mn-lt"/>
              </a:defRPr>
            </a:lvl3pPr>
            <a:lvl4pPr marL="685800" indent="0">
              <a:buFont typeface="Arial" panose="020B0604020202020204" pitchFamily="34" charset="0"/>
              <a:buNone/>
              <a:defRPr sz="1600" b="0" i="0">
                <a:solidFill>
                  <a:schemeClr val="tx1"/>
                </a:solidFill>
                <a:latin typeface="+mn-lt"/>
              </a:defRPr>
            </a:lvl4pPr>
            <a:lvl5pPr marL="914400" indent="0">
              <a:buFont typeface="Arial" panose="020B0604020202020204" pitchFamily="34" charset="0"/>
              <a:buNone/>
              <a:defRPr sz="16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A7645720-E97D-5A9F-2AAB-C5E55CCDC3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11097868" y="684369"/>
            <a:ext cx="1094136" cy="3297397"/>
          </a:xfrm>
          <a:prstGeom prst="rect">
            <a:avLst/>
          </a:prstGeom>
        </p:spPr>
      </p:pic>
    </p:spTree>
    <p:extLst>
      <p:ext uri="{BB962C8B-B14F-4D97-AF65-F5344CB8AC3E}">
        <p14:creationId xmlns:p14="http://schemas.microsoft.com/office/powerpoint/2010/main" val="1852402414"/>
      </p:ext>
    </p:extLst>
  </p:cSld>
  <p:clrMapOvr>
    <a:masterClrMapping/>
  </p:clrMapOvr>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4353866"/>
            <a:ext cx="2828934" cy="1869134"/>
          </a:xfrm>
        </p:spPr>
        <p:txBody>
          <a:bodyPr anchor="t">
            <a:noAutofit/>
          </a:bodyPr>
          <a:lstStyle>
            <a:lvl1pPr>
              <a:defRPr sz="36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BDE3838F-1096-9445-03DA-2218396E09CA}"/>
              </a:ext>
            </a:extLst>
          </p:cNvPr>
          <p:cNvSpPr>
            <a:spLocks noGrp="1"/>
          </p:cNvSpPr>
          <p:nvPr>
            <p:ph type="pic" sz="quarter" idx="13"/>
          </p:nvPr>
        </p:nvSpPr>
        <p:spPr>
          <a:xfrm>
            <a:off x="-1" y="0"/>
            <a:ext cx="11557964" cy="3778270"/>
          </a:xfrm>
          <a:custGeom>
            <a:avLst/>
            <a:gdLst>
              <a:gd name="connsiteX0" fmla="*/ 0 w 11557964"/>
              <a:gd name="connsiteY0" fmla="*/ 0 h 3778270"/>
              <a:gd name="connsiteX1" fmla="*/ 11557964 w 11557964"/>
              <a:gd name="connsiteY1" fmla="*/ 0 h 3778270"/>
              <a:gd name="connsiteX2" fmla="*/ 11557964 w 11557964"/>
              <a:gd name="connsiteY2" fmla="*/ 1210735 h 3778270"/>
              <a:gd name="connsiteX3" fmla="*/ 11488478 w 11557964"/>
              <a:gd name="connsiteY3" fmla="*/ 1287188 h 3778270"/>
              <a:gd name="connsiteX4" fmla="*/ 11112393 w 11557964"/>
              <a:gd name="connsiteY4" fmla="*/ 2334807 h 3778270"/>
              <a:gd name="connsiteX5" fmla="*/ 11488478 w 11557964"/>
              <a:gd name="connsiteY5" fmla="*/ 3382426 h 3778270"/>
              <a:gd name="connsiteX6" fmla="*/ 11557964 w 11557964"/>
              <a:gd name="connsiteY6" fmla="*/ 3458879 h 3778270"/>
              <a:gd name="connsiteX7" fmla="*/ 11557964 w 11557964"/>
              <a:gd name="connsiteY7" fmla="*/ 3778270 h 3778270"/>
              <a:gd name="connsiteX8" fmla="*/ 0 w 11557964"/>
              <a:gd name="connsiteY8" fmla="*/ 3778270 h 37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964" h="3778270">
                <a:moveTo>
                  <a:pt x="0" y="0"/>
                </a:moveTo>
                <a:lnTo>
                  <a:pt x="11557964" y="0"/>
                </a:lnTo>
                <a:lnTo>
                  <a:pt x="11557964" y="1210735"/>
                </a:lnTo>
                <a:lnTo>
                  <a:pt x="11488478" y="1287188"/>
                </a:lnTo>
                <a:cubicBezTo>
                  <a:pt x="11253530" y="1571880"/>
                  <a:pt x="11112393" y="1936861"/>
                  <a:pt x="11112393" y="2334807"/>
                </a:cubicBezTo>
                <a:cubicBezTo>
                  <a:pt x="11112393" y="2732753"/>
                  <a:pt x="11253530" y="3097734"/>
                  <a:pt x="11488478" y="3382426"/>
                </a:cubicBezTo>
                <a:lnTo>
                  <a:pt x="11557964" y="3458879"/>
                </a:lnTo>
                <a:lnTo>
                  <a:pt x="11557964" y="3778270"/>
                </a:lnTo>
                <a:lnTo>
                  <a:pt x="0" y="3778270"/>
                </a:lnTo>
                <a:close/>
              </a:path>
            </a:pathLst>
          </a:custGeom>
          <a:blipFill dpi="0" rotWithShape="1">
            <a:blip r:embed="rId2">
              <a:alphaModFix amt="60000"/>
            </a:blip>
            <a:srcRect/>
            <a:stretch>
              <a:fillRect r="-5486"/>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2" y="4353866"/>
            <a:ext cx="7538411" cy="186913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DC9EC854-FA5F-AE09-1314-D1AAF2019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112392" y="684369"/>
            <a:ext cx="1094136" cy="3297397"/>
          </a:xfrm>
          <a:prstGeom prst="rect">
            <a:avLst/>
          </a:prstGeom>
        </p:spPr>
      </p:pic>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DC0B329-36AE-2C48-81B3-C7D1A43CAAEC}"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39857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49945"/>
            <a:ext cx="2828932" cy="1857624"/>
          </a:xfrm>
        </p:spPr>
        <p:txBody>
          <a:bodyPr anchor="t">
            <a:normAutofit/>
          </a:bodyPr>
          <a:lstStyle>
            <a:lvl1pPr>
              <a:defRPr sz="3600"/>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936D15D4-47F7-0CA5-0CC2-AD8D5526F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108959"/>
            <a:ext cx="1094136" cy="3297397"/>
          </a:xfrm>
          <a:prstGeom prst="rect">
            <a:avLst/>
          </a:prstGeom>
        </p:spPr>
      </p:pic>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34030" y="-1077"/>
            <a:ext cx="942975" cy="621792"/>
          </a:xfrm>
        </p:spPr>
        <p:txBody>
          <a:bodyPr/>
          <a:lstStyle/>
          <a:p>
            <a:fld id="{FC746EF2-0138-0B41-8D3F-9ACEB4379237}"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86071" y="-1077"/>
            <a:ext cx="2828918" cy="621792"/>
          </a:xfrm>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80" y="-1077"/>
            <a:ext cx="556584" cy="621792"/>
          </a:xfrm>
          <a:prstGeom prst="rect">
            <a:avLst/>
          </a:prstGeo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2" y="634999"/>
            <a:ext cx="7538412" cy="187009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55CC5781-0A62-4782-F0A6-6DA0498D3079}"/>
              </a:ext>
            </a:extLst>
          </p:cNvPr>
          <p:cNvSpPr>
            <a:spLocks noGrp="1"/>
          </p:cNvSpPr>
          <p:nvPr>
            <p:ph type="pic" sz="quarter" idx="13"/>
          </p:nvPr>
        </p:nvSpPr>
        <p:spPr>
          <a:xfrm>
            <a:off x="634029" y="3079730"/>
            <a:ext cx="11557969" cy="3778270"/>
          </a:xfrm>
          <a:custGeom>
            <a:avLst/>
            <a:gdLst>
              <a:gd name="connsiteX0" fmla="*/ 0 w 11557969"/>
              <a:gd name="connsiteY0" fmla="*/ 0 h 3778270"/>
              <a:gd name="connsiteX1" fmla="*/ 11557969 w 11557969"/>
              <a:gd name="connsiteY1" fmla="*/ 0 h 3778270"/>
              <a:gd name="connsiteX2" fmla="*/ 11557969 w 11557969"/>
              <a:gd name="connsiteY2" fmla="*/ 3778270 h 3778270"/>
              <a:gd name="connsiteX3" fmla="*/ 0 w 11557969"/>
              <a:gd name="connsiteY3" fmla="*/ 3778270 h 3778270"/>
              <a:gd name="connsiteX4" fmla="*/ 0 w 11557969"/>
              <a:gd name="connsiteY4" fmla="*/ 2816254 h 3778270"/>
              <a:gd name="connsiteX5" fmla="*/ 84022 w 11557969"/>
              <a:gd name="connsiteY5" fmla="*/ 2723807 h 3778270"/>
              <a:gd name="connsiteX6" fmla="*/ 460107 w 11557969"/>
              <a:gd name="connsiteY6" fmla="*/ 1676188 h 3778270"/>
              <a:gd name="connsiteX7" fmla="*/ 84022 w 11557969"/>
              <a:gd name="connsiteY7" fmla="*/ 628569 h 3778270"/>
              <a:gd name="connsiteX8" fmla="*/ 0 w 11557969"/>
              <a:gd name="connsiteY8" fmla="*/ 536122 h 37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969" h="3778270">
                <a:moveTo>
                  <a:pt x="0" y="0"/>
                </a:moveTo>
                <a:lnTo>
                  <a:pt x="11557969" y="0"/>
                </a:lnTo>
                <a:lnTo>
                  <a:pt x="11557969" y="3778270"/>
                </a:lnTo>
                <a:lnTo>
                  <a:pt x="0" y="3778270"/>
                </a:lnTo>
                <a:lnTo>
                  <a:pt x="0" y="2816254"/>
                </a:lnTo>
                <a:lnTo>
                  <a:pt x="84022" y="2723807"/>
                </a:lnTo>
                <a:cubicBezTo>
                  <a:pt x="318970" y="2439115"/>
                  <a:pt x="460107" y="2074134"/>
                  <a:pt x="460107" y="1676188"/>
                </a:cubicBezTo>
                <a:cubicBezTo>
                  <a:pt x="460107" y="1278243"/>
                  <a:pt x="318970" y="913261"/>
                  <a:pt x="84022" y="628569"/>
                </a:cubicBezTo>
                <a:lnTo>
                  <a:pt x="0" y="536122"/>
                </a:lnTo>
                <a:close/>
              </a:path>
            </a:pathLst>
          </a:custGeom>
          <a:blipFill dpi="0" rotWithShape="1">
            <a:blip r:embed="rId4">
              <a:alphaModFix amt="60000"/>
            </a:blip>
            <a:srcRect/>
            <a:stretch>
              <a:fillRect l="-5486"/>
            </a:stretch>
          </a:blipFill>
        </p:spPr>
        <p:txBody>
          <a:bodyPr wrap="square">
            <a:noAutofit/>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577931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635000"/>
            <a:ext cx="10923935" cy="1122374"/>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5C3070D4-5CE3-CE9C-1E80-4AAEA3C62FF8}"/>
              </a:ext>
            </a:extLst>
          </p:cNvPr>
          <p:cNvSpPr>
            <a:spLocks noGrp="1"/>
          </p:cNvSpPr>
          <p:nvPr>
            <p:ph type="pic" sz="quarter" idx="13"/>
          </p:nvPr>
        </p:nvSpPr>
        <p:spPr>
          <a:xfrm>
            <a:off x="634028" y="2115188"/>
            <a:ext cx="6203679" cy="4107812"/>
          </a:xfrm>
          <a:custGeom>
            <a:avLst/>
            <a:gdLst>
              <a:gd name="connsiteX0" fmla="*/ 0 w 6203679"/>
              <a:gd name="connsiteY0" fmla="*/ 0 h 4107812"/>
              <a:gd name="connsiteX1" fmla="*/ 6203679 w 6203679"/>
              <a:gd name="connsiteY1" fmla="*/ 0 h 4107812"/>
              <a:gd name="connsiteX2" fmla="*/ 6203679 w 6203679"/>
              <a:gd name="connsiteY2" fmla="*/ 4107812 h 4107812"/>
              <a:gd name="connsiteX3" fmla="*/ 0 w 6203679"/>
              <a:gd name="connsiteY3" fmla="*/ 4107812 h 4107812"/>
              <a:gd name="connsiteX4" fmla="*/ 0 w 6203679"/>
              <a:gd name="connsiteY4" fmla="*/ 3780797 h 4107812"/>
              <a:gd name="connsiteX5" fmla="*/ 84023 w 6203679"/>
              <a:gd name="connsiteY5" fmla="*/ 3688349 h 4107812"/>
              <a:gd name="connsiteX6" fmla="*/ 460108 w 6203679"/>
              <a:gd name="connsiteY6" fmla="*/ 2640730 h 4107812"/>
              <a:gd name="connsiteX7" fmla="*/ 84023 w 6203679"/>
              <a:gd name="connsiteY7" fmla="*/ 1593111 h 4107812"/>
              <a:gd name="connsiteX8" fmla="*/ 0 w 6203679"/>
              <a:gd name="connsiteY8" fmla="*/ 1500663 h 41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3679" h="4107812">
                <a:moveTo>
                  <a:pt x="0" y="0"/>
                </a:moveTo>
                <a:lnTo>
                  <a:pt x="6203679" y="0"/>
                </a:lnTo>
                <a:lnTo>
                  <a:pt x="6203679" y="4107812"/>
                </a:lnTo>
                <a:lnTo>
                  <a:pt x="0" y="4107812"/>
                </a:lnTo>
                <a:lnTo>
                  <a:pt x="0" y="3780797"/>
                </a:lnTo>
                <a:lnTo>
                  <a:pt x="84023" y="3688349"/>
                </a:lnTo>
                <a:cubicBezTo>
                  <a:pt x="318971" y="3403657"/>
                  <a:pt x="460108" y="3038676"/>
                  <a:pt x="460108" y="2640730"/>
                </a:cubicBezTo>
                <a:cubicBezTo>
                  <a:pt x="460108" y="2242785"/>
                  <a:pt x="318971" y="1877803"/>
                  <a:pt x="84023" y="1593111"/>
                </a:cubicBezTo>
                <a:lnTo>
                  <a:pt x="0" y="150066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24092" y="2115188"/>
            <a:ext cx="4333871" cy="37410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4603B19-7A89-6C43-A81F-AD915A330998}"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 name="Graphic 2">
            <a:extLst>
              <a:ext uri="{FF2B5EF4-FFF2-40B4-BE49-F238E27FC236}">
                <a16:creationId xmlns:a16="http://schemas.microsoft.com/office/drawing/2014/main" id="{8633529C-E38C-21CF-0D46-FC5DD165C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3629713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7" y="635000"/>
            <a:ext cx="4714883" cy="1480188"/>
          </a:xfrm>
        </p:spPr>
        <p:txBody>
          <a:bodyPr>
            <a:normAutofit/>
          </a:bodyPr>
          <a:lstStyle>
            <a:lvl1pPr>
              <a:defRPr sz="36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2F68A838-691F-723E-B1C1-79580239D751}"/>
              </a:ext>
            </a:extLst>
          </p:cNvPr>
          <p:cNvSpPr>
            <a:spLocks noGrp="1"/>
          </p:cNvSpPr>
          <p:nvPr>
            <p:ph type="pic" sz="quarter" idx="13"/>
          </p:nvPr>
        </p:nvSpPr>
        <p:spPr>
          <a:xfrm>
            <a:off x="612648" y="2510476"/>
            <a:ext cx="4736256" cy="3712523"/>
          </a:xfrm>
          <a:custGeom>
            <a:avLst/>
            <a:gdLst>
              <a:gd name="connsiteX0" fmla="*/ 0 w 4736256"/>
              <a:gd name="connsiteY0" fmla="*/ 0 h 3712523"/>
              <a:gd name="connsiteX1" fmla="*/ 4736256 w 4736256"/>
              <a:gd name="connsiteY1" fmla="*/ 0 h 3712523"/>
              <a:gd name="connsiteX2" fmla="*/ 4736256 w 4736256"/>
              <a:gd name="connsiteY2" fmla="*/ 3712523 h 3712523"/>
              <a:gd name="connsiteX3" fmla="*/ 0 w 4736256"/>
              <a:gd name="connsiteY3" fmla="*/ 3712523 h 3712523"/>
              <a:gd name="connsiteX4" fmla="*/ 0 w 4736256"/>
              <a:gd name="connsiteY4" fmla="*/ 3409033 h 3712523"/>
              <a:gd name="connsiteX5" fmla="*/ 105403 w 4736256"/>
              <a:gd name="connsiteY5" fmla="*/ 3293061 h 3712523"/>
              <a:gd name="connsiteX6" fmla="*/ 481488 w 4736256"/>
              <a:gd name="connsiteY6" fmla="*/ 2245442 h 3712523"/>
              <a:gd name="connsiteX7" fmla="*/ 105403 w 4736256"/>
              <a:gd name="connsiteY7" fmla="*/ 1197823 h 3712523"/>
              <a:gd name="connsiteX8" fmla="*/ 0 w 4736256"/>
              <a:gd name="connsiteY8" fmla="*/ 1081851 h 37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6256" h="3712523">
                <a:moveTo>
                  <a:pt x="0" y="0"/>
                </a:moveTo>
                <a:lnTo>
                  <a:pt x="4736256" y="0"/>
                </a:lnTo>
                <a:lnTo>
                  <a:pt x="4736256" y="3712523"/>
                </a:lnTo>
                <a:lnTo>
                  <a:pt x="0" y="3712523"/>
                </a:lnTo>
                <a:lnTo>
                  <a:pt x="0" y="3409033"/>
                </a:lnTo>
                <a:lnTo>
                  <a:pt x="105403" y="3293061"/>
                </a:lnTo>
                <a:cubicBezTo>
                  <a:pt x="340351" y="3008369"/>
                  <a:pt x="481488" y="2643388"/>
                  <a:pt x="481488" y="2245442"/>
                </a:cubicBezTo>
                <a:cubicBezTo>
                  <a:pt x="481488" y="1847497"/>
                  <a:pt x="340351" y="1482515"/>
                  <a:pt x="105403" y="1197823"/>
                </a:cubicBezTo>
                <a:lnTo>
                  <a:pt x="0" y="108185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897880" y="635000"/>
            <a:ext cx="5660084" cy="5222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6F1DC2D-0CBE-A944-8319-BD4077B6E3C8}"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 name="Graphic 2">
            <a:extLst>
              <a:ext uri="{FF2B5EF4-FFF2-40B4-BE49-F238E27FC236}">
                <a16:creationId xmlns:a16="http://schemas.microsoft.com/office/drawing/2014/main" id="{4B45FF4F-B913-D1A6-5297-A0178CAC64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78217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634999"/>
            <a:ext cx="3768110" cy="1488134"/>
          </a:xfrm>
        </p:spPr>
        <p:txBody>
          <a:bodyPr anchor="t">
            <a:noAutofit/>
          </a:bodyPr>
          <a:lstStyle>
            <a:lvl1pPr>
              <a:defRPr sz="36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2B33039A-5BE9-D63F-D478-320623C6ADEF}"/>
              </a:ext>
            </a:extLst>
          </p:cNvPr>
          <p:cNvSpPr>
            <a:spLocks noGrp="1"/>
          </p:cNvSpPr>
          <p:nvPr>
            <p:ph type="pic" sz="quarter" idx="13"/>
          </p:nvPr>
        </p:nvSpPr>
        <p:spPr>
          <a:xfrm>
            <a:off x="614362" y="2495234"/>
            <a:ext cx="3771906" cy="3742054"/>
          </a:xfrm>
          <a:custGeom>
            <a:avLst/>
            <a:gdLst>
              <a:gd name="connsiteX0" fmla="*/ 0 w 3771906"/>
              <a:gd name="connsiteY0" fmla="*/ 0 h 3742054"/>
              <a:gd name="connsiteX1" fmla="*/ 3771906 w 3771906"/>
              <a:gd name="connsiteY1" fmla="*/ 0 h 3742054"/>
              <a:gd name="connsiteX2" fmla="*/ 3771906 w 3771906"/>
              <a:gd name="connsiteY2" fmla="*/ 3742054 h 3742054"/>
              <a:gd name="connsiteX3" fmla="*/ 0 w 3771906"/>
              <a:gd name="connsiteY3" fmla="*/ 3742054 h 3742054"/>
              <a:gd name="connsiteX4" fmla="*/ 0 w 3771906"/>
              <a:gd name="connsiteY4" fmla="*/ 3422389 h 3742054"/>
              <a:gd name="connsiteX5" fmla="*/ 103689 w 3771906"/>
              <a:gd name="connsiteY5" fmla="*/ 3308303 h 3742054"/>
              <a:gd name="connsiteX6" fmla="*/ 479774 w 3771906"/>
              <a:gd name="connsiteY6" fmla="*/ 2260684 h 3742054"/>
              <a:gd name="connsiteX7" fmla="*/ 103689 w 3771906"/>
              <a:gd name="connsiteY7" fmla="*/ 1213065 h 3742054"/>
              <a:gd name="connsiteX8" fmla="*/ 0 w 3771906"/>
              <a:gd name="connsiteY8" fmla="*/ 1098979 h 3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906" h="3742054">
                <a:moveTo>
                  <a:pt x="0" y="0"/>
                </a:moveTo>
                <a:lnTo>
                  <a:pt x="3771906" y="0"/>
                </a:lnTo>
                <a:lnTo>
                  <a:pt x="3771906" y="3742054"/>
                </a:lnTo>
                <a:lnTo>
                  <a:pt x="0" y="3742054"/>
                </a:lnTo>
                <a:lnTo>
                  <a:pt x="0" y="3422389"/>
                </a:lnTo>
                <a:lnTo>
                  <a:pt x="103689" y="3308303"/>
                </a:lnTo>
                <a:cubicBezTo>
                  <a:pt x="338637" y="3023611"/>
                  <a:pt x="479774" y="2658630"/>
                  <a:pt x="479774" y="2260684"/>
                </a:cubicBezTo>
                <a:cubicBezTo>
                  <a:pt x="479774" y="1862739"/>
                  <a:pt x="338637" y="1497757"/>
                  <a:pt x="103689" y="1213065"/>
                </a:cubicBezTo>
                <a:lnTo>
                  <a:pt x="0" y="1098979"/>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62522" y="634999"/>
            <a:ext cx="6595441" cy="522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1404136-4B66-2E43-9144-CF8EA399895C}"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 name="Graphic 2">
            <a:extLst>
              <a:ext uri="{FF2B5EF4-FFF2-40B4-BE49-F238E27FC236}">
                <a16:creationId xmlns:a16="http://schemas.microsoft.com/office/drawing/2014/main" id="{A4600558-AD7E-60FF-8492-5A854EED4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08959"/>
            <a:ext cx="1094136" cy="3297397"/>
          </a:xfrm>
          <a:prstGeom prst="rect">
            <a:avLst/>
          </a:prstGeom>
        </p:spPr>
      </p:pic>
    </p:spTree>
    <p:extLst>
      <p:ext uri="{BB962C8B-B14F-4D97-AF65-F5344CB8AC3E}">
        <p14:creationId xmlns:p14="http://schemas.microsoft.com/office/powerpoint/2010/main" val="3643998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4019553" y="4353867"/>
            <a:ext cx="7538410" cy="1869133"/>
          </a:xfrm>
        </p:spPr>
        <p:txBody>
          <a:bodyPr>
            <a:normAutofit/>
          </a:bodyPr>
          <a:lstStyle>
            <a:lvl1pPr>
              <a:lnSpc>
                <a:spcPct val="90000"/>
              </a:lnSpc>
              <a:defRPr sz="3600" b="1" i="0">
                <a:solidFill>
                  <a:schemeClr val="accent1"/>
                </a:solidFill>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7224098" y="14288"/>
            <a:ext cx="3777267" cy="620712"/>
          </a:xfrm>
        </p:spPr>
        <p:txBody>
          <a:bodyPr/>
          <a:lstStyle>
            <a:lvl1pPr>
              <a:defRPr>
                <a:solidFill>
                  <a:schemeClr val="accent1"/>
                </a:solidFill>
              </a:defRPr>
            </a:lvl1pPr>
          </a:lstStyle>
          <a:p>
            <a:r>
              <a:rPr lang="en-US" dirty="0"/>
              <a:t>Brand proposal</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29963" y="14288"/>
            <a:ext cx="428000" cy="620712"/>
          </a:xfrm>
          <a:prstGeom prst="rect">
            <a:avLst/>
          </a:prstGeom>
        </p:spPr>
        <p:txBody>
          <a:bodyPr/>
          <a:lstStyle>
            <a:lvl1pPr>
              <a:defRPr>
                <a:solidFill>
                  <a:schemeClr val="accent1"/>
                </a:solidFill>
              </a:defRPr>
            </a:lvl1pPr>
          </a:lstStyle>
          <a:p>
            <a:fld id="{CC057153-B650-4DEB-B370-79DDCFDCE934}" type="slidenum">
              <a:rPr lang="en-US" smtClean="0"/>
              <a:pPr/>
              <a:t>‹#›</a:t>
            </a:fld>
            <a:endParaRPr lang="en-US" dirty="0"/>
          </a:p>
        </p:txBody>
      </p:sp>
      <p:pic>
        <p:nvPicPr>
          <p:cNvPr id="6" name="Graphic 5">
            <a:extLst>
              <a:ext uri="{FF2B5EF4-FFF2-40B4-BE49-F238E27FC236}">
                <a16:creationId xmlns:a16="http://schemas.microsoft.com/office/drawing/2014/main" id="{9121CA6C-0D00-2F34-5013-21668AEDDF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3081867" cy="6223000"/>
          </a:xfrm>
          <a:prstGeom prst="rect">
            <a:avLst/>
          </a:prstGeom>
        </p:spPr>
      </p:pic>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4019552" y="620713"/>
            <a:ext cx="7538411" cy="4107813"/>
          </a:xfrm>
        </p:spPr>
        <p:txBody>
          <a:bodyPr anchor="b">
            <a:normAutofit/>
          </a:bodyPr>
          <a:lstStyle>
            <a:lvl1pPr marL="0" indent="0">
              <a:lnSpc>
                <a:spcPct val="70000"/>
              </a:lnSpc>
              <a:spcBef>
                <a:spcPts val="0"/>
              </a:spcBef>
              <a:buNone/>
              <a:defRPr sz="23200" b="1">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accent1"/>
                </a:solidFill>
              </a:defRPr>
            </a:lvl1pPr>
          </a:lstStyle>
          <a:p>
            <a:fld id="{3CBC2EE6-A922-ED43-97A6-AB01B82C1D59}" type="datetime1">
              <a:rPr lang="en-US" smtClean="0"/>
              <a:pPr/>
              <a:t>12/8/2025</a:t>
            </a:fld>
            <a:endParaRPr lang="en-US" dirty="0"/>
          </a:p>
        </p:txBody>
      </p:sp>
    </p:spTree>
    <p:extLst>
      <p:ext uri="{BB962C8B-B14F-4D97-AF65-F5344CB8AC3E}">
        <p14:creationId xmlns:p14="http://schemas.microsoft.com/office/powerpoint/2010/main" val="1249553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577005" y="4728526"/>
            <a:ext cx="9037984" cy="1128715"/>
          </a:xfrm>
        </p:spPr>
        <p:txBody>
          <a:bodyPr>
            <a:normAutofit/>
          </a:bodyPr>
          <a:lstStyle>
            <a:lvl1pPr algn="ctr">
              <a:lnSpc>
                <a:spcPct val="110000"/>
              </a:lnSpc>
              <a:defRPr sz="2800" b="0">
                <a:solidFill>
                  <a:schemeClr val="accent1"/>
                </a:solidFill>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34028" y="-1479"/>
            <a:ext cx="1499574" cy="620712"/>
          </a:xfrm>
        </p:spPr>
        <p:txBody>
          <a:bodyPr/>
          <a:lstStyle>
            <a:lvl1pPr>
              <a:defRPr>
                <a:solidFill>
                  <a:schemeClr val="accent1"/>
                </a:solidFill>
              </a:defRPr>
            </a:lvl1pPr>
          </a:lstStyle>
          <a:p>
            <a:fld id="{16561FF0-8A26-D545-BC4A-0E6B429C8C27}" type="datetime1">
              <a:rPr lang="en-US" smtClean="0"/>
              <a:pPr/>
              <a:t>12/8/2025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7224098" y="-1479"/>
            <a:ext cx="3777267" cy="620712"/>
          </a:xfrm>
        </p:spPr>
        <p:txBody>
          <a:bodyPr/>
          <a:lstStyle>
            <a:lvl1pPr>
              <a:defRPr>
                <a:solidFill>
                  <a:schemeClr val="accent1"/>
                </a:solidFill>
              </a:defRPr>
            </a:lvl1pPr>
          </a:lstStyle>
          <a:p>
            <a:r>
              <a:rPr lang="en-US" dirty="0"/>
              <a:t>Brand proposal</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29963" y="-1479"/>
            <a:ext cx="428000" cy="620712"/>
          </a:xfrm>
          <a:prstGeom prst="rect">
            <a:avLst/>
          </a:prstGeom>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27" y="634999"/>
            <a:ext cx="10923935" cy="4093527"/>
          </a:xfrm>
        </p:spPr>
        <p:txBody>
          <a:bodyPr anchor="b">
            <a:normAutofit/>
          </a:bodyPr>
          <a:lstStyle>
            <a:lvl1pPr marL="0" indent="0" algn="ctr">
              <a:lnSpc>
                <a:spcPct val="90000"/>
              </a:lnSpc>
              <a:buNone/>
              <a:defRPr sz="23200" b="1">
                <a:solidFill>
                  <a:schemeClr val="accent1"/>
                </a:solidFill>
                <a:latin typeface="+mj-lt"/>
              </a:defRPr>
            </a:lvl1pPr>
          </a:lstStyle>
          <a:p>
            <a:pPr lvl="0"/>
            <a:r>
              <a:rPr lang="en-US" dirty="0"/>
              <a:t>##%</a:t>
            </a:r>
          </a:p>
        </p:txBody>
      </p:sp>
    </p:spTree>
    <p:extLst>
      <p:ext uri="{BB962C8B-B14F-4D97-AF65-F5344CB8AC3E}">
        <p14:creationId xmlns:p14="http://schemas.microsoft.com/office/powerpoint/2010/main" val="563576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133603" y="4742814"/>
            <a:ext cx="8481386" cy="1113472"/>
          </a:xfrm>
        </p:spPr>
        <p:txBody>
          <a:bodyPr>
            <a:normAutofit/>
          </a:bodyPr>
          <a:lstStyle>
            <a:lvl1pPr algn="ctr">
              <a:lnSpc>
                <a:spcPct val="110000"/>
              </a:lnSpc>
              <a:defRPr sz="2800" b="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34028" y="0"/>
            <a:ext cx="1499574" cy="620712"/>
          </a:xfrm>
        </p:spPr>
        <p:txBody>
          <a:bodyPr/>
          <a:lstStyle>
            <a:lvl1pPr>
              <a:defRPr>
                <a:solidFill>
                  <a:schemeClr val="bg1"/>
                </a:solidFill>
              </a:defRPr>
            </a:lvl1pPr>
          </a:lstStyle>
          <a:p>
            <a:fld id="{F5ADDBFD-93AC-8C46-887E-0FFDE314A11A}" type="datetime1">
              <a:rPr lang="en-US" smtClean="0"/>
              <a:pPr/>
              <a:t>12/8/2025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7224098" y="0"/>
            <a:ext cx="3777267" cy="620712"/>
          </a:xfrm>
        </p:spPr>
        <p:txBody>
          <a:bodyPr/>
          <a:lstStyle>
            <a:lvl1pPr>
              <a:defRPr>
                <a:solidFill>
                  <a:schemeClr val="bg1"/>
                </a:solidFill>
              </a:defRPr>
            </a:lvl1pPr>
          </a:lstStyle>
          <a:p>
            <a:r>
              <a:rPr lang="en-US" dirty="0"/>
              <a:t>Brand proposal</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29963" y="0"/>
            <a:ext cx="428000" cy="620712"/>
          </a:xfrm>
          <a:prstGeom prst="rect">
            <a:avLst/>
          </a:prstGeom>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27" y="620713"/>
            <a:ext cx="10923935" cy="4107814"/>
          </a:xfrm>
        </p:spPr>
        <p:txBody>
          <a:bodyPr anchor="b">
            <a:normAutofit/>
          </a:bodyPr>
          <a:lstStyle>
            <a:lvl1pPr marL="0" indent="0" algn="ctr">
              <a:lnSpc>
                <a:spcPct val="90000"/>
              </a:lnSpc>
              <a:buNone/>
              <a:defRPr sz="23200" b="1">
                <a:solidFill>
                  <a:schemeClr val="bg1"/>
                </a:solidFill>
                <a:latin typeface="+mj-lt"/>
              </a:defRPr>
            </a:lvl1pPr>
          </a:lstStyle>
          <a:p>
            <a:pPr lvl="0"/>
            <a:r>
              <a:rPr lang="en-US" dirty="0"/>
              <a:t>##%</a:t>
            </a:r>
          </a:p>
        </p:txBody>
      </p:sp>
    </p:spTree>
    <p:extLst>
      <p:ext uri="{BB962C8B-B14F-4D97-AF65-F5344CB8AC3E}">
        <p14:creationId xmlns:p14="http://schemas.microsoft.com/office/powerpoint/2010/main" val="131980756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28" y="2877190"/>
            <a:ext cx="10923935" cy="3345810"/>
          </a:xfrm>
        </p:spPr>
        <p:txBody>
          <a:bodyPr anchor="b">
            <a:noAutofit/>
          </a:bodyPr>
          <a:lstStyle>
            <a:lvl1pPr marL="0" indent="0">
              <a:lnSpc>
                <a:spcPct val="90000"/>
              </a:lnSpc>
              <a:buNone/>
              <a:defRPr sz="6000" b="1"/>
            </a:lvl1pPr>
            <a:lvl2pPr marL="228600" indent="0">
              <a:lnSpc>
                <a:spcPct val="90000"/>
              </a:lnSpc>
              <a:buNone/>
              <a:defRPr sz="6000" b="1"/>
            </a:lvl2pPr>
            <a:lvl3pPr marL="457200" indent="0">
              <a:lnSpc>
                <a:spcPct val="90000"/>
              </a:lnSpc>
              <a:buNone/>
              <a:defRPr sz="6000" b="1"/>
            </a:lvl3pPr>
            <a:lvl4pPr marL="685800" indent="0">
              <a:lnSpc>
                <a:spcPct val="90000"/>
              </a:lnSpc>
              <a:buNone/>
              <a:defRPr sz="6000" b="1"/>
            </a:lvl4pPr>
            <a:lvl5pPr marL="914400" indent="0">
              <a:lnSpc>
                <a:spcPct val="90000"/>
              </a:lnSpc>
              <a:buNone/>
              <a:defRPr sz="6000" b="1"/>
            </a:lvl5pPr>
          </a:lstStyle>
          <a:p>
            <a:pPr lvl="0"/>
            <a:r>
              <a:rPr lang="en-US" dirty="0"/>
              <a:t>Click to add Statement Second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718BDEB-1721-614F-B930-1015370085FD}" type="datetime1">
              <a:rPr lang="en-US" smtClean="0"/>
              <a:t>12/8/2025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Brand proposal</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pPr/>
              <a:t>‹#›</a:t>
            </a:fld>
            <a:endParaRPr lang="en-US" dirty="0"/>
          </a:p>
        </p:txBody>
      </p:sp>
      <p:pic>
        <p:nvPicPr>
          <p:cNvPr id="6" name="Graphic 5">
            <a:extLst>
              <a:ext uri="{FF2B5EF4-FFF2-40B4-BE49-F238E27FC236}">
                <a16:creationId xmlns:a16="http://schemas.microsoft.com/office/drawing/2014/main" id="{043F0785-ACAD-BF27-CF58-99210408AC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 y="0"/>
            <a:ext cx="6096006" cy="2514602"/>
          </a:xfrm>
          <a:prstGeom prst="rect">
            <a:avLst/>
          </a:prstGeom>
        </p:spPr>
      </p:pic>
    </p:spTree>
    <p:extLst>
      <p:ext uri="{BB962C8B-B14F-4D97-AF65-F5344CB8AC3E}">
        <p14:creationId xmlns:p14="http://schemas.microsoft.com/office/powerpoint/2010/main" val="272433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E46E7A6-51C5-D1B3-E8DA-1092D2C7AF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1112392" y="3108959"/>
            <a:ext cx="1094136" cy="3297397"/>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30" y="634999"/>
            <a:ext cx="4328068" cy="3346768"/>
          </a:xfrm>
        </p:spPr>
        <p:txBody>
          <a:bodyPr anchor="t">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30" y="4353868"/>
            <a:ext cx="4328068" cy="1503374"/>
          </a:xfrm>
        </p:spPr>
        <p:txBody>
          <a:bodyPr anchor="b">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634031" y="6238241"/>
            <a:ext cx="932216" cy="619759"/>
          </a:xfrm>
        </p:spPr>
        <p:txBody>
          <a:bodyPr/>
          <a:lstStyle/>
          <a:p>
            <a:fld id="{AA3718EF-A3C1-5F40-B99E-7AFD8194F6B8}" type="datetime1">
              <a:rPr lang="en-US" smtClean="0"/>
              <a:t>12/8/2025</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1571629" y="6238241"/>
            <a:ext cx="2834307" cy="619759"/>
          </a:xfrm>
        </p:spPr>
        <p:txBody>
          <a:bodyPr/>
          <a:lstStyle/>
          <a:p>
            <a:r>
              <a:rPr lang="en-US" dirty="0"/>
              <a:t>Brand proposal</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411319" y="6238241"/>
            <a:ext cx="550780" cy="619759"/>
          </a:xfrm>
          <a:prstGeom prst="rect">
            <a:avLst/>
          </a:prstGeom>
        </p:spPr>
        <p:txBody>
          <a:bodyPr/>
          <a:lstStyle/>
          <a:p>
            <a:fld id="{CC057153-B650-4DEB-B370-79DDCFDCE934}" type="slidenum">
              <a:rPr lang="en-US" smtClean="0"/>
              <a:t>‹#›</a:t>
            </a:fld>
            <a:endParaRPr lang="en-US" dirty="0"/>
          </a:p>
        </p:txBody>
      </p:sp>
      <p:sp>
        <p:nvSpPr>
          <p:cNvPr id="10" name="Picture Placeholder 9">
            <a:extLst>
              <a:ext uri="{FF2B5EF4-FFF2-40B4-BE49-F238E27FC236}">
                <a16:creationId xmlns:a16="http://schemas.microsoft.com/office/drawing/2014/main" id="{F0DD8530-A295-563B-35D6-AAA22BA47290}"/>
              </a:ext>
            </a:extLst>
          </p:cNvPr>
          <p:cNvSpPr>
            <a:spLocks noGrp="1"/>
          </p:cNvSpPr>
          <p:nvPr>
            <p:ph type="pic" sz="quarter" idx="13"/>
          </p:nvPr>
        </p:nvSpPr>
        <p:spPr>
          <a:xfrm>
            <a:off x="5632704" y="634998"/>
            <a:ext cx="5961841" cy="5588001"/>
          </a:xfrm>
          <a:custGeom>
            <a:avLst/>
            <a:gdLst>
              <a:gd name="connsiteX0" fmla="*/ 0 w 5961841"/>
              <a:gd name="connsiteY0" fmla="*/ 0 h 5588001"/>
              <a:gd name="connsiteX1" fmla="*/ 5961841 w 5961841"/>
              <a:gd name="connsiteY1" fmla="*/ 0 h 5588001"/>
              <a:gd name="connsiteX2" fmla="*/ 5961841 w 5961841"/>
              <a:gd name="connsiteY2" fmla="*/ 3000321 h 5588001"/>
              <a:gd name="connsiteX3" fmla="*/ 5892350 w 5961841"/>
              <a:gd name="connsiteY3" fmla="*/ 3076780 h 5588001"/>
              <a:gd name="connsiteX4" fmla="*/ 5516264 w 5961841"/>
              <a:gd name="connsiteY4" fmla="*/ 4124399 h 5588001"/>
              <a:gd name="connsiteX5" fmla="*/ 5892350 w 5961841"/>
              <a:gd name="connsiteY5" fmla="*/ 5172018 h 5588001"/>
              <a:gd name="connsiteX6" fmla="*/ 5961841 w 5961841"/>
              <a:gd name="connsiteY6" fmla="*/ 5248478 h 5588001"/>
              <a:gd name="connsiteX7" fmla="*/ 5961841 w 5961841"/>
              <a:gd name="connsiteY7" fmla="*/ 5588001 h 5588001"/>
              <a:gd name="connsiteX8" fmla="*/ 0 w 5961841"/>
              <a:gd name="connsiteY8" fmla="*/ 5588001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1841" h="5588001">
                <a:moveTo>
                  <a:pt x="0" y="0"/>
                </a:moveTo>
                <a:lnTo>
                  <a:pt x="5961841" y="0"/>
                </a:lnTo>
                <a:lnTo>
                  <a:pt x="5961841" y="3000321"/>
                </a:lnTo>
                <a:lnTo>
                  <a:pt x="5892350" y="3076780"/>
                </a:lnTo>
                <a:cubicBezTo>
                  <a:pt x="5657401" y="3361472"/>
                  <a:pt x="5516264" y="3726454"/>
                  <a:pt x="5516264" y="4124399"/>
                </a:cubicBezTo>
                <a:cubicBezTo>
                  <a:pt x="5516264" y="4522345"/>
                  <a:pt x="5657401" y="4887326"/>
                  <a:pt x="5892350" y="5172018"/>
                </a:cubicBezTo>
                <a:lnTo>
                  <a:pt x="5961841" y="5248478"/>
                </a:lnTo>
                <a:lnTo>
                  <a:pt x="5961841" y="5588001"/>
                </a:lnTo>
                <a:lnTo>
                  <a:pt x="0" y="5588001"/>
                </a:lnTo>
                <a:close/>
              </a:path>
            </a:pathLst>
          </a:custGeom>
          <a:blipFill dpi="0" rotWithShape="1">
            <a:blip r:embed="rId4">
              <a:alphaModFix amt="60000"/>
            </a:blip>
            <a:srcRect/>
            <a:stretch>
              <a:fillRect l="-1" t="-11364" r="-10635" b="-11364"/>
            </a:stretch>
          </a:blipFill>
        </p:spPr>
        <p:txBody>
          <a:bodyPr wrap="square">
            <a:noAutofit/>
          </a:bodyPr>
          <a:lstStyle>
            <a:lvl1pPr marL="0" indent="0">
              <a:buNone/>
              <a:defRPr/>
            </a:lvl1pPr>
          </a:lstStyle>
          <a:p>
            <a:r>
              <a:rPr lang="en-US" dirty="0"/>
              <a:t>Click icon to add picture</a:t>
            </a:r>
          </a:p>
        </p:txBody>
      </p:sp>
      <p:pic>
        <p:nvPicPr>
          <p:cNvPr id="5" name="Graphic 4">
            <a:extLst>
              <a:ext uri="{FF2B5EF4-FFF2-40B4-BE49-F238E27FC236}">
                <a16:creationId xmlns:a16="http://schemas.microsoft.com/office/drawing/2014/main" id="{7F6549F6-475C-FA8C-431A-8BC413FB78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1112392" y="3108959"/>
            <a:ext cx="1094136" cy="3297397"/>
          </a:xfrm>
          <a:prstGeom prst="rect">
            <a:avLst/>
          </a:prstGeom>
        </p:spPr>
      </p:pic>
      <p:pic>
        <p:nvPicPr>
          <p:cNvPr id="6" name="Graphic 5">
            <a:extLst>
              <a:ext uri="{FF2B5EF4-FFF2-40B4-BE49-F238E27FC236}">
                <a16:creationId xmlns:a16="http://schemas.microsoft.com/office/drawing/2014/main" id="{684F18DB-2227-3C59-6701-626170B89C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112392" y="3108959"/>
            <a:ext cx="1094136" cy="3297397"/>
          </a:xfrm>
          <a:prstGeom prst="rect">
            <a:avLst/>
          </a:prstGeom>
        </p:spPr>
      </p:pic>
    </p:spTree>
    <p:extLst>
      <p:ext uri="{BB962C8B-B14F-4D97-AF65-F5344CB8AC3E}">
        <p14:creationId xmlns:p14="http://schemas.microsoft.com/office/powerpoint/2010/main" val="146771939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27" y="1748474"/>
            <a:ext cx="8481401" cy="4108767"/>
          </a:xfrm>
        </p:spPr>
        <p:txBody>
          <a:bodyPr anchor="b">
            <a:noAutofit/>
          </a:bodyPr>
          <a:lstStyle>
            <a:lvl1pPr marL="0" indent="0">
              <a:lnSpc>
                <a:spcPct val="100000"/>
              </a:lnSpc>
              <a:buNone/>
              <a:defRPr sz="3600" b="1"/>
            </a:lvl1pPr>
            <a:lvl2pPr marL="228600" indent="0">
              <a:lnSpc>
                <a:spcPct val="100000"/>
              </a:lnSpc>
              <a:buNone/>
              <a:defRPr sz="3600" b="1"/>
            </a:lvl2pPr>
            <a:lvl3pPr marL="457200" indent="0">
              <a:lnSpc>
                <a:spcPct val="100000"/>
              </a:lnSpc>
              <a:buNone/>
              <a:defRPr sz="3600" b="1"/>
            </a:lvl3pPr>
            <a:lvl4pPr marL="685800" indent="0">
              <a:lnSpc>
                <a:spcPct val="100000"/>
              </a:lnSpc>
              <a:buNone/>
              <a:defRPr sz="3600" b="1"/>
            </a:lvl4pPr>
            <a:lvl5pPr marL="914400" indent="0">
              <a:lnSpc>
                <a:spcPct val="100000"/>
              </a:lnSpc>
              <a:buNone/>
              <a:defRPr sz="36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893784B-43BF-594C-A8CC-4FEDB0FAE14E}" type="datetime1">
              <a:rPr lang="en-US" smtClean="0"/>
              <a:t>12/8/2025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Brand proposal</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97199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27" y="635000"/>
            <a:ext cx="8481401" cy="5222242"/>
          </a:xfrm>
        </p:spPr>
        <p:txBody>
          <a:bodyPr anchor="t">
            <a:noAutofit/>
          </a:bodyPr>
          <a:lstStyle>
            <a:lvl1pPr marL="0" indent="0">
              <a:lnSpc>
                <a:spcPct val="100000"/>
              </a:lnSpc>
              <a:buNone/>
              <a:defRPr sz="3600" b="1"/>
            </a:lvl1pPr>
            <a:lvl2pPr marL="228600" indent="0">
              <a:lnSpc>
                <a:spcPct val="100000"/>
              </a:lnSpc>
              <a:buNone/>
              <a:defRPr sz="3600" b="1"/>
            </a:lvl2pPr>
            <a:lvl3pPr marL="457200" indent="0">
              <a:lnSpc>
                <a:spcPct val="100000"/>
              </a:lnSpc>
              <a:buNone/>
              <a:defRPr sz="3600" b="1"/>
            </a:lvl3pPr>
            <a:lvl4pPr marL="685800" indent="0">
              <a:lnSpc>
                <a:spcPct val="100000"/>
              </a:lnSpc>
              <a:buNone/>
              <a:defRPr sz="3600" b="1"/>
            </a:lvl4pPr>
            <a:lvl5pPr marL="914400" indent="0">
              <a:lnSpc>
                <a:spcPct val="100000"/>
              </a:lnSpc>
              <a:buNone/>
              <a:defRPr sz="36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1A3D1C6-AAC3-2949-B8B2-AD29B932402D}" type="datetime1">
              <a:rPr lang="en-US" smtClean="0"/>
              <a:t>12/8/2025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Brand proposal</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24729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28" y="5490528"/>
            <a:ext cx="10923935" cy="365760"/>
          </a:xfrm>
        </p:spPr>
        <p:txBody>
          <a:bodyPr anchor="ctr">
            <a:normAutofit/>
          </a:bodyPr>
          <a:lstStyle>
            <a:lvl1pPr>
              <a:lnSpc>
                <a:spcPct val="120000"/>
              </a:lnSpc>
              <a:defRPr sz="2200">
                <a:solidFill>
                  <a:schemeClr val="accent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9" y="634047"/>
            <a:ext cx="10923934" cy="4461191"/>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EDA540B2-79BF-4543-9C05-918FB6E5F205}" type="datetime1">
              <a:rPr lang="en-US" smtClean="0"/>
              <a:t>12/8/2025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Brand proposal</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66978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28" y="5842955"/>
            <a:ext cx="10923934" cy="394332"/>
          </a:xfrm>
        </p:spPr>
        <p:txBody>
          <a:bodyPr anchor="t">
            <a:normAutofit/>
          </a:bodyPr>
          <a:lstStyle>
            <a:lvl1pPr>
              <a:lnSpc>
                <a:spcPct val="120000"/>
              </a:lnSpc>
              <a:defRPr sz="1600">
                <a:solidFill>
                  <a:schemeClr val="bg1"/>
                </a:solidFill>
                <a:latin typeface="+mn-lt"/>
              </a:defRPr>
            </a:lvl1pPr>
          </a:lstStyle>
          <a:p>
            <a:r>
              <a:rPr lang="en-US" dirty="0"/>
              <a:t>Quote Author</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34028" y="22232"/>
            <a:ext cx="1499574" cy="620712"/>
          </a:xfrm>
        </p:spPr>
        <p:txBody>
          <a:bodyPr/>
          <a:lstStyle>
            <a:lvl1pPr>
              <a:defRPr>
                <a:solidFill>
                  <a:schemeClr val="bg1"/>
                </a:solidFill>
              </a:defRPr>
            </a:lvl1pPr>
          </a:lstStyle>
          <a:p>
            <a:fld id="{EDFBD532-1054-7940-B86B-D8AC26BC7006}" type="datetime1">
              <a:rPr lang="en-US" smtClean="0"/>
              <a:pPr/>
              <a:t>12/8/2025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7224098" y="22232"/>
            <a:ext cx="3777267" cy="620712"/>
          </a:xfrm>
        </p:spPr>
        <p:txBody>
          <a:bodyPr/>
          <a:lstStyle>
            <a:lvl1pPr>
              <a:defRPr>
                <a:solidFill>
                  <a:schemeClr val="bg1"/>
                </a:solidFill>
              </a:defRPr>
            </a:lvl1pPr>
          </a:lstStyle>
          <a:p>
            <a:r>
              <a:rPr lang="en-US" dirty="0"/>
              <a:t>Brand proposal</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29963" y="22232"/>
            <a:ext cx="428000" cy="620712"/>
          </a:xfrm>
          <a:prstGeom prst="rect">
            <a:avLst/>
          </a:prstGeom>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9" y="657230"/>
            <a:ext cx="10923934" cy="4833297"/>
          </a:xfrm>
        </p:spPr>
        <p:txBody>
          <a:bodyPr anchor="t">
            <a:normAutofit/>
          </a:bodyPr>
          <a:lstStyle>
            <a:lvl1pPr marL="0" indent="0">
              <a:lnSpc>
                <a:spcPct val="90000"/>
              </a:lnSpc>
              <a:spcBef>
                <a:spcPts val="0"/>
              </a:spcBef>
              <a:buNone/>
              <a:defRPr sz="6000" b="1" i="0">
                <a:solidFill>
                  <a:schemeClr val="bg1"/>
                </a:solidFill>
                <a:latin typeface="+mn-lt"/>
              </a:defRPr>
            </a:lvl1pPr>
          </a:lstStyle>
          <a:p>
            <a:pPr lvl="0"/>
            <a:r>
              <a:rPr lang="en-US" dirty="0"/>
              <a:t>Click to add Quote</a:t>
            </a:r>
          </a:p>
        </p:txBody>
      </p:sp>
    </p:spTree>
    <p:extLst>
      <p:ext uri="{BB962C8B-B14F-4D97-AF65-F5344CB8AC3E}">
        <p14:creationId xmlns:p14="http://schemas.microsoft.com/office/powerpoint/2010/main" val="106589953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28" y="5109526"/>
            <a:ext cx="9037986" cy="746760"/>
          </a:xfrm>
        </p:spPr>
        <p:txBody>
          <a:bodyPr anchor="ctr">
            <a:normAutofit/>
          </a:bodyPr>
          <a:lstStyle>
            <a:lvl1pPr>
              <a:lnSpc>
                <a:spcPct val="120000"/>
              </a:lnSpc>
              <a:defRPr sz="2200">
                <a:solidFill>
                  <a:schemeClr val="accent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8" y="1001715"/>
            <a:ext cx="9037986" cy="3726811"/>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31CA2227-6E2D-354E-A988-1F981C3B6B51}" type="datetime1">
              <a:rPr lang="en-US" smtClean="0"/>
              <a:t>12/8/2025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Brand proposal</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32852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634046"/>
            <a:ext cx="10923935" cy="747714"/>
          </a:xfrm>
        </p:spPr>
        <p:txBody>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34028" y="1761565"/>
            <a:ext cx="5266088" cy="40947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286500" y="1761565"/>
            <a:ext cx="5271463" cy="409472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346213" y="6237288"/>
            <a:ext cx="1499574" cy="620712"/>
          </a:xfrm>
        </p:spPr>
        <p:txBody>
          <a:bodyPr/>
          <a:lstStyle/>
          <a:p>
            <a:fld id="{8B551BE0-A6CD-4548-9E01-1D3277DBFB51}"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Brand proposal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0" name="Graphic 29">
            <a:extLst>
              <a:ext uri="{FF2B5EF4-FFF2-40B4-BE49-F238E27FC236}">
                <a16:creationId xmlns:a16="http://schemas.microsoft.com/office/drawing/2014/main" id="{93476368-8D03-97D8-705B-28510C0411E6}"/>
              </a:ext>
            </a:extLst>
          </p:cNvPr>
          <p:cNvPicPr>
            <a:picLocks noChangeAspect="1"/>
          </p:cNvPicPr>
          <p:nvPr/>
        </p:nvPicPr>
        <p:blipFill>
          <a:blip r:embed="rId2">
            <a:extLst>
              <a:ext uri="{96DAC541-7B7A-43D3-8B79-37D633B846F1}">
                <asvg:svgBlip xmlns:asvg="http://schemas.microsoft.com/office/drawing/2016/SVG/main" r:embed="rId3"/>
              </a:ext>
            </a:extLst>
          </a:blip>
          <a:srcRect t="37648"/>
          <a:stretch>
            <a:fillRect/>
          </a:stretch>
        </p:blipFill>
        <p:spPr>
          <a:xfrm flipH="1" flipV="1">
            <a:off x="0" y="6241735"/>
            <a:ext cx="4791064" cy="616266"/>
          </a:xfrm>
          <a:custGeom>
            <a:avLst/>
            <a:gdLst>
              <a:gd name="connsiteX0" fmla="*/ 4791064 w 4791064"/>
              <a:gd name="connsiteY0" fmla="*/ 616266 h 616266"/>
              <a:gd name="connsiteX1" fmla="*/ 0 w 4791064"/>
              <a:gd name="connsiteY1" fmla="*/ 616266 h 616266"/>
              <a:gd name="connsiteX2" fmla="*/ 0 w 4791064"/>
              <a:gd name="connsiteY2" fmla="*/ 0 h 616266"/>
              <a:gd name="connsiteX3" fmla="*/ 4791064 w 4791064"/>
              <a:gd name="connsiteY3" fmla="*/ 0 h 616266"/>
            </a:gdLst>
            <a:ahLst/>
            <a:cxnLst>
              <a:cxn ang="0">
                <a:pos x="connsiteX0" y="connsiteY0"/>
              </a:cxn>
              <a:cxn ang="0">
                <a:pos x="connsiteX1" y="connsiteY1"/>
              </a:cxn>
              <a:cxn ang="0">
                <a:pos x="connsiteX2" y="connsiteY2"/>
              </a:cxn>
              <a:cxn ang="0">
                <a:pos x="connsiteX3" y="connsiteY3"/>
              </a:cxn>
            </a:cxnLst>
            <a:rect l="l" t="t" r="r" b="b"/>
            <a:pathLst>
              <a:path w="4791064" h="616266">
                <a:moveTo>
                  <a:pt x="4791064" y="616266"/>
                </a:moveTo>
                <a:lnTo>
                  <a:pt x="0" y="616266"/>
                </a:lnTo>
                <a:lnTo>
                  <a:pt x="0" y="0"/>
                </a:lnTo>
                <a:lnTo>
                  <a:pt x="4791064" y="0"/>
                </a:lnTo>
                <a:close/>
              </a:path>
            </a:pathLst>
          </a:custGeom>
        </p:spPr>
      </p:pic>
    </p:spTree>
    <p:extLst>
      <p:ext uri="{BB962C8B-B14F-4D97-AF65-F5344CB8AC3E}">
        <p14:creationId xmlns:p14="http://schemas.microsoft.com/office/powerpoint/2010/main" val="1538594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28" y="634999"/>
            <a:ext cx="10923934" cy="76360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757377"/>
            <a:ext cx="5266092" cy="380047"/>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34028" y="2137422"/>
            <a:ext cx="5266092" cy="3719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10936" y="1757375"/>
            <a:ext cx="5247026" cy="380047"/>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286500" y="2137422"/>
            <a:ext cx="5271462" cy="3719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AE41700-DB16-A749-95BC-7A2184DCD429}" type="datetime1">
              <a:rPr lang="en-US" smtClean="0"/>
              <a:t>12/8/2025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Brand proposal</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94214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4028" y="635000"/>
            <a:ext cx="10923935" cy="111347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A6D7848A-678F-8246-AC68-590FE5E69511}" type="datetime1">
              <a:rPr lang="en-US" smtClean="0"/>
              <a:t>12/8/2025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Brand proposal</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27265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C5A7BCF2-0207-D649-9D7D-26C90FFE6EC0}" type="datetime1">
              <a:rPr lang="en-US" smtClean="0"/>
              <a:t>12/8/2025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Brand proposal</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1469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4029" y="654965"/>
            <a:ext cx="3771907" cy="1480188"/>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7033" y="2510477"/>
            <a:ext cx="3788903" cy="334676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62522" y="639723"/>
            <a:ext cx="6582719" cy="520323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BE37765-1B48-464B-AD5E-3E4845AD488B}" type="datetime1">
              <a:rPr lang="en-US" smtClean="0"/>
              <a:t>12/8/2025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Brand proposal</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2848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8" y="1381760"/>
            <a:ext cx="4714883" cy="4093526"/>
          </a:xfrm>
        </p:spPr>
        <p:txBody>
          <a:bodyPr anchor="ctr">
            <a:noAutofit/>
          </a:bodyPr>
          <a:lstStyle>
            <a:lvl1pPr algn="l">
              <a:lnSpc>
                <a:spcPct val="90000"/>
              </a:lnSpc>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28" y="635000"/>
            <a:ext cx="6209067" cy="366716"/>
          </a:xfrm>
        </p:spPr>
        <p:txBody>
          <a:bodyPr anchor="t">
            <a:normAutofit/>
          </a:bodyPr>
          <a:lstStyle>
            <a:lvl1pPr marL="0" indent="0" algn="l">
              <a:buNone/>
              <a:defRPr sz="1600" b="1"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805AA8FA-4E79-0647-B532-D7AD556E3364}" type="datetime1">
              <a:rPr lang="en-US" smtClean="0"/>
              <a:pPr/>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Brand proposal</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9963" y="6237288"/>
            <a:ext cx="428000" cy="620712"/>
          </a:xfrm>
          <a:prstGeom prst="rect">
            <a:avLst/>
          </a:prstGeom>
        </p:spPr>
        <p:txBody>
          <a:bodyPr/>
          <a:lstStyle>
            <a:lvl1pPr>
              <a:defRPr>
                <a:solidFill>
                  <a:schemeClr val="tx1"/>
                </a:solidFill>
              </a:defRPr>
            </a:lvl1pPr>
          </a:lstStyle>
          <a:p>
            <a:fld id="{CC057153-B650-4DEB-B370-79DDCFDCE934}" type="slidenum">
              <a:rPr lang="en-US" smtClean="0"/>
              <a:pPr/>
              <a:t>‹#›</a:t>
            </a:fld>
            <a:endParaRPr lang="en-US" dirty="0"/>
          </a:p>
        </p:txBody>
      </p:sp>
      <p:pic>
        <p:nvPicPr>
          <p:cNvPr id="8" name="Graphic 7">
            <a:extLst>
              <a:ext uri="{FF2B5EF4-FFF2-40B4-BE49-F238E27FC236}">
                <a16:creationId xmlns:a16="http://schemas.microsoft.com/office/drawing/2014/main" id="{239F0CDE-4606-F841-A33F-8A19220E9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24515" y="1240797"/>
            <a:ext cx="6581772" cy="4376406"/>
          </a:xfrm>
          <a:prstGeom prst="rect">
            <a:avLst/>
          </a:prstGeom>
        </p:spPr>
      </p:pic>
    </p:spTree>
    <p:extLst>
      <p:ext uri="{BB962C8B-B14F-4D97-AF65-F5344CB8AC3E}">
        <p14:creationId xmlns:p14="http://schemas.microsoft.com/office/powerpoint/2010/main" val="76115110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34028" y="635000"/>
            <a:ext cx="3771908" cy="1870090"/>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34028" y="2886089"/>
            <a:ext cx="3747478" cy="2971152"/>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1">
            <a:extLst>
              <a:ext uri="{FF2B5EF4-FFF2-40B4-BE49-F238E27FC236}">
                <a16:creationId xmlns:a16="http://schemas.microsoft.com/office/drawing/2014/main" id="{DDB89B87-BC76-C321-1F69-162298348D0D}"/>
              </a:ext>
            </a:extLst>
          </p:cNvPr>
          <p:cNvSpPr>
            <a:spLocks noGrp="1"/>
          </p:cNvSpPr>
          <p:nvPr>
            <p:ph type="pic" idx="1"/>
          </p:nvPr>
        </p:nvSpPr>
        <p:spPr>
          <a:xfrm>
            <a:off x="4986957" y="634999"/>
            <a:ext cx="6571006" cy="5588001"/>
          </a:xfrm>
          <a:custGeom>
            <a:avLst/>
            <a:gdLst>
              <a:gd name="connsiteX0" fmla="*/ 0 w 6571006"/>
              <a:gd name="connsiteY0" fmla="*/ 0 h 5588001"/>
              <a:gd name="connsiteX1" fmla="*/ 6571006 w 6571006"/>
              <a:gd name="connsiteY1" fmla="*/ 0 h 5588001"/>
              <a:gd name="connsiteX2" fmla="*/ 6571006 w 6571006"/>
              <a:gd name="connsiteY2" fmla="*/ 3000326 h 5588001"/>
              <a:gd name="connsiteX3" fmla="*/ 6501520 w 6571006"/>
              <a:gd name="connsiteY3" fmla="*/ 3076779 h 5588001"/>
              <a:gd name="connsiteX4" fmla="*/ 6125435 w 6571006"/>
              <a:gd name="connsiteY4" fmla="*/ 4124398 h 5588001"/>
              <a:gd name="connsiteX5" fmla="*/ 6501520 w 6571006"/>
              <a:gd name="connsiteY5" fmla="*/ 5172017 h 5588001"/>
              <a:gd name="connsiteX6" fmla="*/ 6571006 w 6571006"/>
              <a:gd name="connsiteY6" fmla="*/ 5248470 h 5588001"/>
              <a:gd name="connsiteX7" fmla="*/ 6571006 w 6571006"/>
              <a:gd name="connsiteY7" fmla="*/ 5588001 h 5588001"/>
              <a:gd name="connsiteX8" fmla="*/ 0 w 6571006"/>
              <a:gd name="connsiteY8" fmla="*/ 5588001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1006" h="5588001">
                <a:moveTo>
                  <a:pt x="0" y="0"/>
                </a:moveTo>
                <a:lnTo>
                  <a:pt x="6571006" y="0"/>
                </a:lnTo>
                <a:lnTo>
                  <a:pt x="6571006" y="3000326"/>
                </a:lnTo>
                <a:lnTo>
                  <a:pt x="6501520" y="3076779"/>
                </a:lnTo>
                <a:cubicBezTo>
                  <a:pt x="6266572" y="3361471"/>
                  <a:pt x="6125435" y="3726453"/>
                  <a:pt x="6125435" y="4124398"/>
                </a:cubicBezTo>
                <a:cubicBezTo>
                  <a:pt x="6125435" y="4522344"/>
                  <a:pt x="6266572" y="4887325"/>
                  <a:pt x="6501520" y="5172017"/>
                </a:cubicBezTo>
                <a:lnTo>
                  <a:pt x="6571006" y="5248470"/>
                </a:lnTo>
                <a:lnTo>
                  <a:pt x="6571006" y="5588001"/>
                </a:lnTo>
                <a:lnTo>
                  <a:pt x="0" y="5588001"/>
                </a:lnTo>
                <a:close/>
              </a:path>
            </a:pathLst>
          </a:custGeom>
          <a:blipFill dpi="0" rotWithShape="1">
            <a:blip r:embed="rId2">
              <a:alphaModFix amt="60000"/>
            </a:blip>
            <a:srcRect/>
            <a:stretch>
              <a:fillRect/>
            </a:stretch>
          </a:blip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DA97B62-2AA3-CA49-97E0-9514A2203285}" type="datetime1">
              <a:rPr lang="en-US" smtClean="0"/>
              <a:t>12/8/2025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Brand proposal</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pic>
        <p:nvPicPr>
          <p:cNvPr id="3" name="Graphic 2">
            <a:extLst>
              <a:ext uri="{FF2B5EF4-FFF2-40B4-BE49-F238E27FC236}">
                <a16:creationId xmlns:a16="http://schemas.microsoft.com/office/drawing/2014/main" id="{6C03E373-A9F4-D9D0-8964-2C18DD4D62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112392" y="3108959"/>
            <a:ext cx="1094136" cy="3297397"/>
          </a:xfrm>
          <a:prstGeom prst="rect">
            <a:avLst/>
          </a:prstGeom>
        </p:spPr>
      </p:pic>
    </p:spTree>
    <p:extLst>
      <p:ext uri="{BB962C8B-B14F-4D97-AF65-F5344CB8AC3E}">
        <p14:creationId xmlns:p14="http://schemas.microsoft.com/office/powerpoint/2010/main" val="1349358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9" y="1769427"/>
            <a:ext cx="7152042" cy="1107763"/>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34027" y="3257237"/>
            <a:ext cx="10923936" cy="2600004"/>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AC4D32A-4C87-EA41-85E7-FFCD2056A1CC}" type="datetime1">
              <a:rPr lang="en-US" smtClean="0"/>
              <a:pPr/>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35230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7" y="1381760"/>
            <a:ext cx="8481401" cy="1852292"/>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34027" y="3623950"/>
            <a:ext cx="8481401" cy="1485576"/>
          </a:xfrm>
        </p:spPr>
        <p:txBody>
          <a:bodyPr>
            <a:noAutofit/>
          </a:bodyPr>
          <a:lstStyle>
            <a:lvl1pPr marL="0" indent="0">
              <a:buNone/>
              <a:defRPr sz="2400">
                <a:solidFill>
                  <a:schemeClr val="tx1"/>
                </a:solidFill>
              </a:defRPr>
            </a:lvl1pPr>
            <a:lvl2pPr marL="228600" indent="0">
              <a:buNone/>
              <a:defRPr sz="2000">
                <a:solidFill>
                  <a:schemeClr val="tx1"/>
                </a:solidFill>
              </a:defRPr>
            </a:lvl2pPr>
            <a:lvl3pPr marL="457200" indent="0">
              <a:buNone/>
              <a:defRPr sz="1800">
                <a:solidFill>
                  <a:schemeClr val="tx1"/>
                </a:solidFill>
              </a:defRPr>
            </a:lvl3pPr>
            <a:lvl4pPr marL="685800" indent="0">
              <a:buNone/>
              <a:defRPr sz="16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9917C45-0390-C846-9087-7A5EE7312278}" type="datetime1">
              <a:rPr lang="en-US" smtClean="0"/>
              <a:pPr/>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Brand proposal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29963" y="6237288"/>
            <a:ext cx="428000" cy="620712"/>
          </a:xfrm>
          <a:prstGeom prst="rect">
            <a:avLst/>
          </a:prstGeom>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445961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8" y="635000"/>
            <a:ext cx="8095017" cy="3757020"/>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28" y="4728526"/>
            <a:ext cx="7538426" cy="1114428"/>
          </a:xfrm>
        </p:spPr>
        <p:txBody>
          <a:bodyPr anchor="t">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0EF68B9-6BB7-9D4A-99F3-0513B2017523}"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024597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133602" y="1373816"/>
            <a:ext cx="7924802" cy="260795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33603" y="4353867"/>
            <a:ext cx="7924802" cy="1099871"/>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B9948A6-5242-6042-9F4C-DE70E7840F72}"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Brand proposal</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92342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8" y="1801368"/>
            <a:ext cx="4714883" cy="4242245"/>
          </a:xfrm>
        </p:spPr>
        <p:txBody>
          <a:bodyPr anchor="b">
            <a:normAutofit/>
          </a:bodyPr>
          <a:lstStyle>
            <a:lvl1pPr algn="l">
              <a:defRPr sz="6000">
                <a:solidFill>
                  <a:schemeClr val="bg1"/>
                </a:solidFill>
              </a:defRPr>
            </a:lvl1pPr>
          </a:lstStyle>
          <a:p>
            <a:r>
              <a:rPr lang="en-US"/>
              <a:t>Click to edit Master title style</a:t>
            </a:r>
            <a:endParaRPr lang="en-US" dirty="0"/>
          </a:p>
        </p:txBody>
      </p:sp>
      <p:sp>
        <p:nvSpPr>
          <p:cNvPr id="7" name="Picture Placeholder 60">
            <a:extLst>
              <a:ext uri="{FF2B5EF4-FFF2-40B4-BE49-F238E27FC236}">
                <a16:creationId xmlns:a16="http://schemas.microsoft.com/office/drawing/2014/main" id="{E551A7A3-1727-A90A-2D5E-00BB1956EBB5}"/>
              </a:ext>
            </a:extLst>
          </p:cNvPr>
          <p:cNvSpPr>
            <a:spLocks noGrp="1"/>
          </p:cNvSpPr>
          <p:nvPr>
            <p:ph type="pic" sz="quarter" idx="13"/>
          </p:nvPr>
        </p:nvSpPr>
        <p:spPr>
          <a:xfrm>
            <a:off x="6475916" y="-1"/>
            <a:ext cx="4946650" cy="5857240"/>
          </a:xfrm>
          <a:custGeom>
            <a:avLst/>
            <a:gdLst>
              <a:gd name="connsiteX0" fmla="*/ 2928621 w 4946650"/>
              <a:gd name="connsiteY0" fmla="*/ 0 h 5857240"/>
              <a:gd name="connsiteX1" fmla="*/ 4791496 w 4946650"/>
              <a:gd name="connsiteY1" fmla="*/ 668755 h 5857240"/>
              <a:gd name="connsiteX2" fmla="*/ 4946650 w 4946650"/>
              <a:gd name="connsiteY2" fmla="*/ 809768 h 5857240"/>
              <a:gd name="connsiteX3" fmla="*/ 4946650 w 4946650"/>
              <a:gd name="connsiteY3" fmla="*/ 5047474 h 5857240"/>
              <a:gd name="connsiteX4" fmla="*/ 4791496 w 4946650"/>
              <a:gd name="connsiteY4" fmla="*/ 5188487 h 5857240"/>
              <a:gd name="connsiteX5" fmla="*/ 3191069 w 4946650"/>
              <a:gd name="connsiteY5" fmla="*/ 5845642 h 5857240"/>
              <a:gd name="connsiteX6" fmla="*/ 2928666 w 4946650"/>
              <a:gd name="connsiteY6" fmla="*/ 5857240 h 5857240"/>
              <a:gd name="connsiteX7" fmla="*/ 2928581 w 4946650"/>
              <a:gd name="connsiteY7" fmla="*/ 5857240 h 5857240"/>
              <a:gd name="connsiteX8" fmla="*/ 2629186 w 4946650"/>
              <a:gd name="connsiteY8" fmla="*/ 5842122 h 5857240"/>
              <a:gd name="connsiteX9" fmla="*/ 0 w 4946650"/>
              <a:gd name="connsiteY9" fmla="*/ 2928621 h 5857240"/>
              <a:gd name="connsiteX10" fmla="*/ 2928621 w 4946650"/>
              <a:gd name="connsiteY10" fmla="*/ 0 h 58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6650" h="5857240">
                <a:moveTo>
                  <a:pt x="2928621" y="0"/>
                </a:moveTo>
                <a:cubicBezTo>
                  <a:pt x="3636248" y="0"/>
                  <a:pt x="4285258" y="250970"/>
                  <a:pt x="4791496" y="668755"/>
                </a:cubicBezTo>
                <a:lnTo>
                  <a:pt x="4946650" y="809768"/>
                </a:lnTo>
                <a:lnTo>
                  <a:pt x="4946650" y="5047474"/>
                </a:lnTo>
                <a:lnTo>
                  <a:pt x="4791496" y="5188487"/>
                </a:lnTo>
                <a:cubicBezTo>
                  <a:pt x="4348538" y="5554050"/>
                  <a:pt x="3796270" y="5791893"/>
                  <a:pt x="3191069" y="5845642"/>
                </a:cubicBezTo>
                <a:lnTo>
                  <a:pt x="2928666" y="5857240"/>
                </a:lnTo>
                <a:lnTo>
                  <a:pt x="2928581" y="5857240"/>
                </a:lnTo>
                <a:lnTo>
                  <a:pt x="2629186" y="5842122"/>
                </a:lnTo>
                <a:cubicBezTo>
                  <a:pt x="1152412" y="5692147"/>
                  <a:pt x="0" y="4444965"/>
                  <a:pt x="0" y="2928621"/>
                </a:cubicBezTo>
                <a:cubicBezTo>
                  <a:pt x="0" y="1311188"/>
                  <a:pt x="1311188" y="0"/>
                  <a:pt x="2928621" y="0"/>
                </a:cubicBezTo>
                <a:close/>
              </a:path>
            </a:pathLst>
          </a:custGeom>
          <a:blipFill dpi="0" rotWithShape="1">
            <a:blip r:embed="rId2">
              <a:alphaModFix amt="60000"/>
            </a:blip>
            <a:srcRect/>
            <a:stretch>
              <a:fillRect l="-115" r="-115"/>
            </a:stretch>
          </a:blipFill>
        </p:spPr>
        <p:txBody>
          <a:bodyPr wrap="square" tIns="457200">
            <a:noAutofit/>
          </a:bodyP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4E20D163-75DF-7341-9416-28A6544E64C8}" type="datetime1">
              <a:rPr lang="en-US" smtClean="0"/>
              <a:pPr/>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Brand proposal</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9963" y="6237288"/>
            <a:ext cx="428000" cy="620712"/>
          </a:xfrm>
          <a:prstGeom prst="rect">
            <a:avLst/>
          </a:prstGeom>
        </p:spPr>
        <p:txBody>
          <a:bodyPr/>
          <a:lstStyle>
            <a:lvl1pPr>
              <a:defRPr>
                <a:solidFill>
                  <a:schemeClr val="bg1"/>
                </a:solidFill>
              </a:defRPr>
            </a:lvl1pPr>
          </a:lstStyle>
          <a:p>
            <a:fld id="{CC057153-B650-4DEB-B370-79DDCFDCE934}" type="slidenum">
              <a:rPr lang="en-US" smtClean="0"/>
              <a:pPr/>
              <a:t>‹#›</a:t>
            </a:fld>
            <a:endParaRPr lang="en-US" dirty="0"/>
          </a:p>
        </p:txBody>
      </p:sp>
      <p:sp>
        <p:nvSpPr>
          <p:cNvPr id="11" name="Freeform: Shape 10">
            <a:extLst>
              <a:ext uri="{FF2B5EF4-FFF2-40B4-BE49-F238E27FC236}">
                <a16:creationId xmlns:a16="http://schemas.microsoft.com/office/drawing/2014/main" id="{00A14F8C-0968-53B4-FC21-9837A2AB4FE9}"/>
              </a:ext>
            </a:extLst>
          </p:cNvPr>
          <p:cNvSpPr/>
          <p:nvPr userDrawn="1"/>
        </p:nvSpPr>
        <p:spPr>
          <a:xfrm>
            <a:off x="11436854" y="0"/>
            <a:ext cx="755146" cy="5857241"/>
          </a:xfrm>
          <a:custGeom>
            <a:avLst/>
            <a:gdLst>
              <a:gd name="connsiteX0" fmla="*/ 755146 w 755146"/>
              <a:gd name="connsiteY0" fmla="*/ 3864479 h 5857241"/>
              <a:gd name="connsiteX1" fmla="*/ 755146 w 755146"/>
              <a:gd name="connsiteY1" fmla="*/ 5857241 h 5857241"/>
              <a:gd name="connsiteX2" fmla="*/ 0 w 755146"/>
              <a:gd name="connsiteY2" fmla="*/ 5857241 h 5857241"/>
              <a:gd name="connsiteX3" fmla="*/ 0 w 755146"/>
              <a:gd name="connsiteY3" fmla="*/ 5047474 h 5857241"/>
              <a:gd name="connsiteX4" fmla="*/ 52819 w 755146"/>
              <a:gd name="connsiteY4" fmla="*/ 4999469 h 5857241"/>
              <a:gd name="connsiteX5" fmla="*/ 680447 w 755146"/>
              <a:gd name="connsiteY5" fmla="*/ 4068573 h 5857241"/>
              <a:gd name="connsiteX6" fmla="*/ 0 w 755146"/>
              <a:gd name="connsiteY6" fmla="*/ 0 h 5857241"/>
              <a:gd name="connsiteX7" fmla="*/ 755146 w 755146"/>
              <a:gd name="connsiteY7" fmla="*/ 0 h 5857241"/>
              <a:gd name="connsiteX8" fmla="*/ 755146 w 755146"/>
              <a:gd name="connsiteY8" fmla="*/ 1992764 h 5857241"/>
              <a:gd name="connsiteX9" fmla="*/ 680447 w 755146"/>
              <a:gd name="connsiteY9" fmla="*/ 1788670 h 5857241"/>
              <a:gd name="connsiteX10" fmla="*/ 52819 w 755146"/>
              <a:gd name="connsiteY10" fmla="*/ 857773 h 5857241"/>
              <a:gd name="connsiteX11" fmla="*/ 0 w 755146"/>
              <a:gd name="connsiteY11" fmla="*/ 809768 h 585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5146" h="5857241">
                <a:moveTo>
                  <a:pt x="755146" y="3864479"/>
                </a:moveTo>
                <a:lnTo>
                  <a:pt x="755146" y="5857241"/>
                </a:lnTo>
                <a:lnTo>
                  <a:pt x="0" y="5857241"/>
                </a:lnTo>
                <a:lnTo>
                  <a:pt x="0" y="5047474"/>
                </a:lnTo>
                <a:lnTo>
                  <a:pt x="52819" y="4999469"/>
                </a:lnTo>
                <a:cubicBezTo>
                  <a:pt x="317807" y="4734481"/>
                  <a:pt x="532250" y="4418949"/>
                  <a:pt x="680447" y="4068573"/>
                </a:cubicBezTo>
                <a:close/>
                <a:moveTo>
                  <a:pt x="0" y="0"/>
                </a:moveTo>
                <a:lnTo>
                  <a:pt x="755146" y="0"/>
                </a:lnTo>
                <a:lnTo>
                  <a:pt x="755146" y="1992764"/>
                </a:lnTo>
                <a:lnTo>
                  <a:pt x="680447" y="1788670"/>
                </a:lnTo>
                <a:cubicBezTo>
                  <a:pt x="532250" y="1438294"/>
                  <a:pt x="317807" y="1122761"/>
                  <a:pt x="52819" y="857773"/>
                </a:cubicBezTo>
                <a:lnTo>
                  <a:pt x="0" y="80976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endParaRPr>
          </a:p>
        </p:txBody>
      </p:sp>
    </p:spTree>
    <p:extLst>
      <p:ext uri="{BB962C8B-B14F-4D97-AF65-F5344CB8AC3E}">
        <p14:creationId xmlns:p14="http://schemas.microsoft.com/office/powerpoint/2010/main" val="32709404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6" pos="3840">
          <p15:clr>
            <a:srgbClr val="FBAE40"/>
          </p15:clr>
        </p15:guide>
        <p15:guide id="7" orient="horz" pos="36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34028" y="634999"/>
            <a:ext cx="9038001" cy="1480189"/>
          </a:xfrm>
        </p:spPr>
        <p:txBody>
          <a:bodyPr anchor="b">
            <a:normAutofit/>
          </a:bodyPr>
          <a:lstStyle>
            <a:lvl1pPr>
              <a:defRPr sz="36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34028" y="2333860"/>
            <a:ext cx="9038001" cy="3523381"/>
          </a:xfrm>
        </p:spPr>
        <p:txBody>
          <a:bodyPr>
            <a:normAutofit/>
          </a:bodyPr>
          <a:lstStyle>
            <a:lvl1pPr marL="457200" indent="-457200">
              <a:buFont typeface="+mj-lt"/>
              <a:buAutoNum type="arabicPeriod"/>
              <a:defRPr sz="1600"/>
            </a:lvl1pPr>
            <a:lvl2pPr marL="685800" indent="-457200">
              <a:buFont typeface="+mj-lt"/>
              <a:buAutoNum type="arabicPeriod"/>
              <a:defRPr sz="1600"/>
            </a:lvl2pPr>
            <a:lvl3pPr marL="800100" indent="-342900">
              <a:buFont typeface="+mj-lt"/>
              <a:buAutoNum type="arabicPeriod"/>
              <a:defRPr sz="1600"/>
            </a:lvl3pPr>
            <a:lvl4pPr marL="1028700" indent="-342900">
              <a:buFont typeface="+mj-lt"/>
              <a:buAutoNum type="arabicPeriod"/>
              <a:defRPr sz="1600"/>
            </a:lvl4pPr>
            <a:lvl5pPr marL="1257300" indent="-342900">
              <a:buFont typeface="+mj-lt"/>
              <a:buAutoNum type="arabicPeriod"/>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689632AB-D200-AE4A-8FF8-246AD1144EA1}" type="datetime1">
              <a:rPr lang="en-US" smtClean="0"/>
              <a:t>12/8/2025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Brand proposal</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29963" y="6237288"/>
            <a:ext cx="428000" cy="620712"/>
          </a:xfrm>
          <a:prstGeom prst="rect">
            <a:avLst/>
          </a:prstGeo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802553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4028" y="1001714"/>
            <a:ext cx="10923935" cy="75565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34029" y="2129475"/>
            <a:ext cx="10923933" cy="3726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34028" y="6237288"/>
            <a:ext cx="1499574" cy="620712"/>
          </a:xfrm>
          <a:prstGeom prst="rect">
            <a:avLst/>
          </a:prstGeom>
        </p:spPr>
        <p:txBody>
          <a:bodyPr vert="horz" lIns="91440" tIns="45720" rIns="91440" bIns="45720" rtlCol="0" anchor="ctr"/>
          <a:lstStyle>
            <a:lvl1pPr algn="l">
              <a:defRPr sz="900">
                <a:solidFill>
                  <a:schemeClr val="accent1"/>
                </a:solidFill>
              </a:defRPr>
            </a:lvl1pPr>
          </a:lstStyle>
          <a:p>
            <a:fld id="{492782E5-AE25-DD49-AF05-236D09A06EC0}" type="datetime1">
              <a:rPr lang="en-US" smtClean="0"/>
              <a:pPr/>
              <a:t>12/8/2025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224098" y="6237288"/>
            <a:ext cx="3777267" cy="620712"/>
          </a:xfrm>
          <a:prstGeom prst="rect">
            <a:avLst/>
          </a:prstGeom>
        </p:spPr>
        <p:txBody>
          <a:bodyPr vert="horz" lIns="91440" tIns="45720" rIns="91440" bIns="45720" rtlCol="0" anchor="ctr"/>
          <a:lstStyle>
            <a:lvl1pPr algn="r">
              <a:defRPr sz="900">
                <a:solidFill>
                  <a:schemeClr val="accent1"/>
                </a:solidFill>
              </a:defRPr>
            </a:lvl1pPr>
          </a:lstStyle>
          <a:p>
            <a:r>
              <a:rPr lang="en-US" dirty="0"/>
              <a:t>Brand proposal</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01372" y="6237288"/>
            <a:ext cx="556591" cy="620712"/>
          </a:xfrm>
          <a:prstGeom prst="rect">
            <a:avLst/>
          </a:prstGeom>
        </p:spPr>
        <p:txBody>
          <a:bodyPr vert="horz" lIns="91440" tIns="45720" rIns="91440" bIns="45720" rtlCol="0" anchor="ctr"/>
          <a:lstStyle>
            <a:lvl1pPr algn="r">
              <a:defRPr sz="900" b="1" i="0">
                <a:solidFill>
                  <a:schemeClr val="accent1"/>
                </a:solidFill>
                <a:latin typeface="Neue Haas Grotesk Text Pro" panose="020B0504020202020204" pitchFamily="34" charset="77"/>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7179425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948" r:id="rId25"/>
    <p:sldLayoutId id="2147483949" r:id="rId26"/>
    <p:sldLayoutId id="2147483950" r:id="rId27"/>
    <p:sldLayoutId id="2147483951" r:id="rId28"/>
    <p:sldLayoutId id="2147483952" r:id="rId29"/>
    <p:sldLayoutId id="2147483953" r:id="rId30"/>
    <p:sldLayoutId id="2147483954" r:id="rId31"/>
    <p:sldLayoutId id="2147483955" r:id="rId32"/>
    <p:sldLayoutId id="2147483956" r:id="rId33"/>
    <p:sldLayoutId id="2147483957" r:id="rId34"/>
    <p:sldLayoutId id="2147483958" r:id="rId35"/>
    <p:sldLayoutId id="2147483959" r:id="rId36"/>
    <p:sldLayoutId id="2147483960" r:id="rId37"/>
    <p:sldLayoutId id="2147483961" r:id="rId38"/>
    <p:sldLayoutId id="2147483962" r:id="rId39"/>
    <p:sldLayoutId id="2147483963" r:id="rId40"/>
    <p:sldLayoutId id="2147483964" r:id="rId41"/>
    <p:sldLayoutId id="2147483965" r:id="rId42"/>
    <p:sldLayoutId id="2147483966" r:id="rId43"/>
    <p:sldLayoutId id="2147483967" r:id="rId44"/>
    <p:sldLayoutId id="2147483968" r:id="rId45"/>
    <p:sldLayoutId id="2147483969" r:id="rId46"/>
    <p:sldLayoutId id="2147483970" r:id="rId47"/>
    <p:sldLayoutId id="2147483971" r:id="rId48"/>
    <p:sldLayoutId id="2147483972" r:id="rId49"/>
    <p:sldLayoutId id="2147483973" r:id="rId50"/>
    <p:sldLayoutId id="2147483974" r:id="rId51"/>
    <p:sldLayoutId id="2147483975" r:id="rId52"/>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accent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600" kern="1200">
          <a:solidFill>
            <a:schemeClr val="accent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3.xml"/><Relationship Id="rId5" Type="http://schemas.openxmlformats.org/officeDocument/2006/relationships/image" Target="../media/image44.jpg"/><Relationship Id="rId4" Type="http://schemas.openxmlformats.org/officeDocument/2006/relationships/image" Target="../media/image43.jp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3.xml"/><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39.xml"/><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1139-C8E2-E3BE-C82A-981C149C9D9F}"/>
              </a:ext>
            </a:extLst>
          </p:cNvPr>
          <p:cNvSpPr>
            <a:spLocks noGrp="1"/>
          </p:cNvSpPr>
          <p:nvPr>
            <p:ph type="ctrTitle"/>
          </p:nvPr>
        </p:nvSpPr>
        <p:spPr>
          <a:xfrm>
            <a:off x="344130" y="595179"/>
            <a:ext cx="4985118" cy="3239402"/>
          </a:xfrm>
        </p:spPr>
        <p:txBody>
          <a:bodyPr anchor="ctr"/>
          <a:lstStyle/>
          <a:p>
            <a:pPr algn="ctr"/>
            <a:r>
              <a:rPr lang="lt-LT" sz="5400" dirty="0"/>
              <a:t>STEAM „Laiko matuotojai: konstruojame kalendorių“</a:t>
            </a:r>
            <a:endParaRPr lang="en-US" sz="5400" dirty="0"/>
          </a:p>
        </p:txBody>
      </p:sp>
      <p:sp>
        <p:nvSpPr>
          <p:cNvPr id="3" name="Subtitle 2">
            <a:extLst>
              <a:ext uri="{FF2B5EF4-FFF2-40B4-BE49-F238E27FC236}">
                <a16:creationId xmlns:a16="http://schemas.microsoft.com/office/drawing/2014/main" id="{8D85BA23-4B78-0409-02E3-8A72621F16D4}"/>
              </a:ext>
            </a:extLst>
          </p:cNvPr>
          <p:cNvSpPr>
            <a:spLocks noGrp="1"/>
          </p:cNvSpPr>
          <p:nvPr>
            <p:ph type="subTitle" idx="1"/>
          </p:nvPr>
        </p:nvSpPr>
        <p:spPr>
          <a:xfrm>
            <a:off x="1941719" y="4410480"/>
            <a:ext cx="6238720" cy="643301"/>
          </a:xfrm>
        </p:spPr>
        <p:txBody>
          <a:bodyPr>
            <a:normAutofit/>
          </a:bodyPr>
          <a:lstStyle/>
          <a:p>
            <a:r>
              <a:rPr lang="lt-LT" sz="2000" dirty="0"/>
              <a:t>Mokytoja Dalia Dunkauskienė</a:t>
            </a:r>
            <a:endParaRPr lang="en-US" sz="2000" dirty="0"/>
          </a:p>
        </p:txBody>
      </p:sp>
      <p:sp>
        <p:nvSpPr>
          <p:cNvPr id="4" name="Subtitle 2">
            <a:extLst>
              <a:ext uri="{FF2B5EF4-FFF2-40B4-BE49-F238E27FC236}">
                <a16:creationId xmlns:a16="http://schemas.microsoft.com/office/drawing/2014/main" id="{02465439-AEAE-2D26-3D04-FF6D184934EA}"/>
              </a:ext>
            </a:extLst>
          </p:cNvPr>
          <p:cNvSpPr txBox="1">
            <a:spLocks/>
          </p:cNvSpPr>
          <p:nvPr/>
        </p:nvSpPr>
        <p:spPr>
          <a:xfrm>
            <a:off x="1941719" y="5752583"/>
            <a:ext cx="3967468" cy="64330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b="1" i="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lt-LT" sz="2000" dirty="0"/>
              <a:t>2025</a:t>
            </a:r>
            <a:r>
              <a:rPr lang="en-US" sz="2000" dirty="0"/>
              <a:t> m. gruodis</a:t>
            </a:r>
          </a:p>
        </p:txBody>
      </p:sp>
    </p:spTree>
    <p:extLst>
      <p:ext uri="{BB962C8B-B14F-4D97-AF65-F5344CB8AC3E}">
        <p14:creationId xmlns:p14="http://schemas.microsoft.com/office/powerpoint/2010/main" val="42034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descr="Paveikslėlis, kuriame yra asmuo, vidaus, kūdikis, apranga&#10;&#10;Dirbtinio intelekto sugeneruotas turinys gali būti neteisingas.">
            <a:extLst>
              <a:ext uri="{FF2B5EF4-FFF2-40B4-BE49-F238E27FC236}">
                <a16:creationId xmlns:a16="http://schemas.microsoft.com/office/drawing/2014/main" id="{3F0147FD-F08A-1FAC-30E4-14DDCA50B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516" y="2979174"/>
            <a:ext cx="2706329" cy="3608439"/>
          </a:xfrm>
          <a:prstGeom prst="rect">
            <a:avLst/>
          </a:prstGeom>
        </p:spPr>
      </p:pic>
      <p:pic>
        <p:nvPicPr>
          <p:cNvPr id="11" name="Paveikslėlis 10" descr="Paveikslėlis, kuriame yra asmuo, Žmogaus veidas, kūdikis, apranga&#10;&#10;Dirbtinio intelekto sugeneruotas turinys gali būti neteisingas.">
            <a:extLst>
              <a:ext uri="{FF2B5EF4-FFF2-40B4-BE49-F238E27FC236}">
                <a16:creationId xmlns:a16="http://schemas.microsoft.com/office/drawing/2014/main" id="{3B7CC037-93CA-7A2D-515A-41D236A78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484" y="2340078"/>
            <a:ext cx="3281516" cy="4375355"/>
          </a:xfrm>
          <a:prstGeom prst="rect">
            <a:avLst/>
          </a:prstGeom>
        </p:spPr>
      </p:pic>
      <p:pic>
        <p:nvPicPr>
          <p:cNvPr id="14" name="Paveikslėlis 13" descr="Paveikslėlis, kuriame yra asmuo, apranga, vidaus, Žmogaus veidas&#10;&#10;Dirbtinio intelekto sugeneruotas turinys gali būti neteisingas.">
            <a:extLst>
              <a:ext uri="{FF2B5EF4-FFF2-40B4-BE49-F238E27FC236}">
                <a16:creationId xmlns:a16="http://schemas.microsoft.com/office/drawing/2014/main" id="{65395B18-84C5-80BF-B860-9238DCF34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276" y="167149"/>
            <a:ext cx="3259394" cy="4345858"/>
          </a:xfrm>
          <a:prstGeom prst="rect">
            <a:avLst/>
          </a:prstGeom>
        </p:spPr>
      </p:pic>
      <p:pic>
        <p:nvPicPr>
          <p:cNvPr id="15" name="Paveikslėlis 14" descr="Paveikslėlis, kuriame yra vidaus, baldai, stalas, Mokymasis&#10;&#10;Dirbtinio intelekto sugeneruotas turinys gali būti neteisingas.">
            <a:extLst>
              <a:ext uri="{FF2B5EF4-FFF2-40B4-BE49-F238E27FC236}">
                <a16:creationId xmlns:a16="http://schemas.microsoft.com/office/drawing/2014/main" id="{D449A292-D31D-6D17-05CE-A54C7818A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38" y="167149"/>
            <a:ext cx="2883309" cy="3844412"/>
          </a:xfrm>
          <a:prstGeom prst="rect">
            <a:avLst/>
          </a:prstGeom>
        </p:spPr>
      </p:pic>
    </p:spTree>
    <p:extLst>
      <p:ext uri="{BB962C8B-B14F-4D97-AF65-F5344CB8AC3E}">
        <p14:creationId xmlns:p14="http://schemas.microsoft.com/office/powerpoint/2010/main" val="60911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A9D89AE2-8960-B579-E857-D9A5EDA7F6A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76065" y="536629"/>
            <a:ext cx="7918421" cy="5938816"/>
          </a:xfrm>
        </p:spPr>
      </p:pic>
    </p:spTree>
    <p:extLst>
      <p:ext uri="{BB962C8B-B14F-4D97-AF65-F5344CB8AC3E}">
        <p14:creationId xmlns:p14="http://schemas.microsoft.com/office/powerpoint/2010/main" val="211620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B815-C15D-FF1E-66EF-11566B089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54DB6-CB75-E1BE-A9C3-11C42317260D}"/>
              </a:ext>
            </a:extLst>
          </p:cNvPr>
          <p:cNvSpPr>
            <a:spLocks noGrp="1"/>
          </p:cNvSpPr>
          <p:nvPr>
            <p:ph type="title"/>
          </p:nvPr>
        </p:nvSpPr>
        <p:spPr>
          <a:xfrm>
            <a:off x="6548285" y="1081548"/>
            <a:ext cx="5009677" cy="722574"/>
          </a:xfrm>
        </p:spPr>
        <p:txBody>
          <a:bodyPr/>
          <a:lstStyle/>
          <a:p>
            <a:r>
              <a:rPr lang="lt-LT" dirty="0"/>
              <a:t>TIKSLAS:</a:t>
            </a:r>
            <a:endParaRPr lang="en-US" dirty="0"/>
          </a:p>
        </p:txBody>
      </p:sp>
      <p:sp>
        <p:nvSpPr>
          <p:cNvPr id="3" name="Content Placeholder 2">
            <a:extLst>
              <a:ext uri="{FF2B5EF4-FFF2-40B4-BE49-F238E27FC236}">
                <a16:creationId xmlns:a16="http://schemas.microsoft.com/office/drawing/2014/main" id="{87B9AB40-90AB-4082-56C9-F9FCA5CE61F5}"/>
              </a:ext>
            </a:extLst>
          </p:cNvPr>
          <p:cNvSpPr>
            <a:spLocks noGrp="1"/>
          </p:cNvSpPr>
          <p:nvPr>
            <p:ph sz="quarter" idx="13"/>
          </p:nvPr>
        </p:nvSpPr>
        <p:spPr>
          <a:xfrm>
            <a:off x="6548284" y="2222090"/>
            <a:ext cx="5009678" cy="3634196"/>
          </a:xfrm>
        </p:spPr>
        <p:txBody>
          <a:bodyPr vert="horz" lIns="91440" tIns="45720" rIns="91440" bIns="45720" rtlCol="0" anchor="ctr">
            <a:normAutofit/>
          </a:bodyPr>
          <a:lstStyle/>
          <a:p>
            <a:pPr algn="ctr">
              <a:buNone/>
            </a:pPr>
            <a:r>
              <a:rPr lang="lt-LT" dirty="0"/>
              <a:t>    tyrinėti metų struktūrą </a:t>
            </a:r>
          </a:p>
          <a:p>
            <a:pPr algn="ctr">
              <a:buNone/>
            </a:pPr>
            <a:r>
              <a:rPr lang="lt-LT" dirty="0"/>
              <a:t>(metai–mėnesiai–dienos), susipažinti </a:t>
            </a:r>
          </a:p>
          <a:p>
            <a:pPr algn="ctr">
              <a:buNone/>
            </a:pPr>
            <a:r>
              <a:rPr lang="lt-LT" dirty="0"/>
              <a:t>su mėnesių seka, jų pavadinimais ir </a:t>
            </a:r>
          </a:p>
          <a:p>
            <a:pPr algn="ctr">
              <a:buNone/>
            </a:pPr>
            <a:r>
              <a:rPr lang="lt-LT" dirty="0"/>
              <a:t>kurti asmeninį 12 mėnesių kalendorių.</a:t>
            </a:r>
          </a:p>
          <a:p>
            <a:pPr marL="0" indent="0">
              <a:buNone/>
            </a:pPr>
            <a:endParaRPr lang="en-US" dirty="0"/>
          </a:p>
        </p:txBody>
      </p:sp>
    </p:spTree>
    <p:extLst>
      <p:ext uri="{BB962C8B-B14F-4D97-AF65-F5344CB8AC3E}">
        <p14:creationId xmlns:p14="http://schemas.microsoft.com/office/powerpoint/2010/main" val="222314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EAF8-377A-5769-2DAD-849DAA806BF2}"/>
              </a:ext>
            </a:extLst>
          </p:cNvPr>
          <p:cNvSpPr>
            <a:spLocks noGrp="1"/>
          </p:cNvSpPr>
          <p:nvPr>
            <p:ph type="ctrTitle"/>
          </p:nvPr>
        </p:nvSpPr>
        <p:spPr>
          <a:xfrm>
            <a:off x="353962" y="2556387"/>
            <a:ext cx="5283465" cy="3097160"/>
          </a:xfrm>
        </p:spPr>
        <p:txBody>
          <a:bodyPr anchor="t">
            <a:normAutofit fontScale="90000"/>
          </a:bodyPr>
          <a:lstStyle/>
          <a:p>
            <a:r>
              <a:rPr lang="lt-LT" sz="4000" dirty="0"/>
              <a:t>ar galime sukurti tokį kalendorių, kuris padėtų planuoti ir sekti svarbius įvykius visus metus.</a:t>
            </a:r>
            <a:endParaRPr lang="en-US" sz="4000" dirty="0"/>
          </a:p>
        </p:txBody>
      </p:sp>
      <p:sp>
        <p:nvSpPr>
          <p:cNvPr id="3" name="Title 1">
            <a:extLst>
              <a:ext uri="{FF2B5EF4-FFF2-40B4-BE49-F238E27FC236}">
                <a16:creationId xmlns:a16="http://schemas.microsoft.com/office/drawing/2014/main" id="{D27A6351-F839-CAAA-4DA6-C6484134B7E4}"/>
              </a:ext>
            </a:extLst>
          </p:cNvPr>
          <p:cNvSpPr txBox="1">
            <a:spLocks/>
          </p:cNvSpPr>
          <p:nvPr/>
        </p:nvSpPr>
        <p:spPr>
          <a:xfrm>
            <a:off x="737578" y="678426"/>
            <a:ext cx="4899849" cy="11405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4000" b="1" i="0" u="none" strike="noStrike" kern="1200" cap="none" spc="0" normalizeH="0" baseline="0" noProof="0" dirty="0">
                <a:ln>
                  <a:noFill/>
                </a:ln>
                <a:solidFill>
                  <a:schemeClr val="bg2"/>
                </a:solidFill>
                <a:effectLst/>
                <a:uLnTx/>
                <a:uFillTx/>
                <a:latin typeface="Neue Haas Grotesk Text Pro"/>
                <a:ea typeface="+mj-ea"/>
                <a:cs typeface="+mj-cs"/>
              </a:rPr>
              <a:t>HIPOTEZĖ:</a:t>
            </a:r>
            <a:endParaRPr kumimoji="0" lang="en-US" sz="4000" b="1" i="0" u="none" strike="noStrike" kern="1200" cap="none" spc="0" normalizeH="0" baseline="0" noProof="0" dirty="0">
              <a:ln>
                <a:noFill/>
              </a:ln>
              <a:solidFill>
                <a:schemeClr val="bg2"/>
              </a:solidFill>
              <a:effectLst/>
              <a:uLnTx/>
              <a:uFillTx/>
              <a:latin typeface="Neue Haas Grotesk Text Pro"/>
              <a:ea typeface="+mj-ea"/>
              <a:cs typeface="+mj-cs"/>
            </a:endParaRPr>
          </a:p>
        </p:txBody>
      </p:sp>
      <p:pic>
        <p:nvPicPr>
          <p:cNvPr id="12" name="Paveikslėlio vietos rezervavimo ženklas 11" descr="Paveikslėlis, kuriame yra apranga, tekstas, asmuo, Žmogaus veidas&#10;&#10;Dirbtinio intelekto sugeneruotas turinys gali būti neteisingas.">
            <a:extLst>
              <a:ext uri="{FF2B5EF4-FFF2-40B4-BE49-F238E27FC236}">
                <a16:creationId xmlns:a16="http://schemas.microsoft.com/office/drawing/2014/main" id="{49C1A029-E552-63F5-1225-88AFA676454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92" b="5592"/>
          <a:stretch>
            <a:fillRect/>
          </a:stretch>
        </p:blipFill>
        <p:spPr/>
      </p:pic>
    </p:spTree>
    <p:extLst>
      <p:ext uri="{BB962C8B-B14F-4D97-AF65-F5344CB8AC3E}">
        <p14:creationId xmlns:p14="http://schemas.microsoft.com/office/powerpoint/2010/main" val="316415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16CB-D5F6-6FB0-E5C0-28F2323202D2}"/>
              </a:ext>
            </a:extLst>
          </p:cNvPr>
          <p:cNvSpPr>
            <a:spLocks noGrp="1"/>
          </p:cNvSpPr>
          <p:nvPr>
            <p:ph type="title"/>
          </p:nvPr>
        </p:nvSpPr>
        <p:spPr>
          <a:xfrm>
            <a:off x="5905502" y="635000"/>
            <a:ext cx="5652462" cy="733428"/>
          </a:xfrm>
        </p:spPr>
        <p:txBody>
          <a:bodyPr/>
          <a:lstStyle/>
          <a:p>
            <a:r>
              <a:rPr lang="lt-LT" dirty="0"/>
              <a:t>EIGA</a:t>
            </a:r>
            <a:endParaRPr lang="en-US" dirty="0"/>
          </a:p>
        </p:txBody>
      </p:sp>
      <p:sp>
        <p:nvSpPr>
          <p:cNvPr id="13" name="Content Placeholder 12">
            <a:extLst>
              <a:ext uri="{FF2B5EF4-FFF2-40B4-BE49-F238E27FC236}">
                <a16:creationId xmlns:a16="http://schemas.microsoft.com/office/drawing/2014/main" id="{8758B31D-2E06-0E03-5031-E39D35694595}"/>
              </a:ext>
            </a:extLst>
          </p:cNvPr>
          <p:cNvSpPr>
            <a:spLocks noGrp="1"/>
          </p:cNvSpPr>
          <p:nvPr>
            <p:ph sz="quarter" idx="14"/>
          </p:nvPr>
        </p:nvSpPr>
        <p:spPr>
          <a:xfrm>
            <a:off x="5073445" y="1474839"/>
            <a:ext cx="6484518" cy="5161935"/>
          </a:xfrm>
        </p:spPr>
        <p:txBody>
          <a:bodyPr>
            <a:normAutofit/>
          </a:bodyPr>
          <a:lstStyle/>
          <a:p>
            <a:pPr>
              <a:buNone/>
            </a:pPr>
            <a:r>
              <a:rPr lang="lt-LT" b="1" dirty="0"/>
              <a:t>1. Laiko tyrinėjimas ir kalendorių analizė</a:t>
            </a:r>
          </a:p>
          <a:p>
            <a:pPr>
              <a:buNone/>
            </a:pPr>
            <a:r>
              <a:rPr lang="lt-LT" dirty="0"/>
              <a:t>Vaikai susipažino su įvairiais kalendorių tipais: sieniniais, stalinių lapelių, elektroniniais.</a:t>
            </a:r>
            <a:br>
              <a:rPr lang="lt-LT" dirty="0"/>
            </a:br>
            <a:r>
              <a:rPr lang="lt-LT" dirty="0"/>
              <a:t>Lygino:</a:t>
            </a:r>
            <a:br>
              <a:rPr lang="lt-LT" dirty="0"/>
            </a:br>
            <a:r>
              <a:rPr lang="lt-LT" dirty="0"/>
              <a:t>• kaip žymimos savaitės, mėnesiai, švenčių dienos;</a:t>
            </a:r>
            <a:br>
              <a:rPr lang="lt-LT" dirty="0"/>
            </a:br>
            <a:r>
              <a:rPr lang="lt-LT" dirty="0"/>
              <a:t>• kuo skiriasi skirtingų metų kalendoriai;</a:t>
            </a:r>
            <a:br>
              <a:rPr lang="lt-LT" dirty="0"/>
            </a:br>
            <a:r>
              <a:rPr lang="lt-LT" dirty="0"/>
              <a:t>• kaip keičiasi savaitės pirmoji diena, dienų skaičius mėnesiuose.</a:t>
            </a:r>
          </a:p>
          <a:p>
            <a:pPr>
              <a:buNone/>
            </a:pPr>
            <a:r>
              <a:rPr lang="lt-LT" b="1" dirty="0"/>
              <a:t>2. Diskusija: kam būtinas kalendorius?</a:t>
            </a:r>
          </a:p>
          <a:p>
            <a:pPr>
              <a:buNone/>
            </a:pPr>
            <a:r>
              <a:rPr lang="lt-LT" dirty="0"/>
              <a:t>Vaikai formuluoja savo supratimą apie kalendoriaus funkciją:</a:t>
            </a:r>
            <a:br>
              <a:rPr lang="lt-LT" dirty="0"/>
            </a:br>
            <a:r>
              <a:rPr lang="lt-LT" dirty="0"/>
              <a:t>🗓️ </a:t>
            </a:r>
            <a:r>
              <a:rPr lang="lt-LT" i="1" dirty="0"/>
              <a:t>„Kad žinotume, kur eiti ir kada eiti.“</a:t>
            </a:r>
            <a:br>
              <a:rPr lang="lt-LT" dirty="0"/>
            </a:br>
            <a:r>
              <a:rPr lang="lt-LT" dirty="0"/>
              <a:t>🗓️ Simas: </a:t>
            </a:r>
            <a:r>
              <a:rPr lang="lt-LT" i="1" dirty="0"/>
              <a:t>„Tai žymeklis, kuris padeda prisiminti savo gimtadienį ir visus mėnesius.“</a:t>
            </a:r>
            <a:endParaRPr lang="lt-LT" dirty="0"/>
          </a:p>
          <a:p>
            <a:pPr marL="0" indent="0">
              <a:buNone/>
            </a:pPr>
            <a:r>
              <a:rPr lang="lt-LT" dirty="0"/>
              <a:t>	Mokytoja išgrynina: kalendorius padeda </a:t>
            </a:r>
            <a:r>
              <a:rPr lang="lt-LT" b="1" dirty="0"/>
              <a:t>planuoti, sekti laiką, susiorientuoti dienose ir įvykiuose</a:t>
            </a:r>
            <a:r>
              <a:rPr lang="lt-LT" dirty="0"/>
              <a:t>.</a:t>
            </a:r>
            <a:endParaRPr lang="en-US" dirty="0"/>
          </a:p>
        </p:txBody>
      </p:sp>
      <p:pic>
        <p:nvPicPr>
          <p:cNvPr id="11" name="Paveikslėlio vietos rezervavimo ženklas 10" descr="Paveikslėlis, kuriame yra vidaus, asmuo, kūdikis, grindys&#10;&#10;Dirbtinio intelekto sugeneruotas turinys gali būti neteisingas.">
            <a:extLst>
              <a:ext uri="{FF2B5EF4-FFF2-40B4-BE49-F238E27FC236}">
                <a16:creationId xmlns:a16="http://schemas.microsoft.com/office/drawing/2014/main" id="{A89E104A-B525-D105-9261-99B6562A698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95" b="1595"/>
          <a:stretch>
            <a:fillRect/>
          </a:stretch>
        </p:blipFill>
        <p:spPr/>
      </p:pic>
    </p:spTree>
    <p:extLst>
      <p:ext uri="{BB962C8B-B14F-4D97-AF65-F5344CB8AC3E}">
        <p14:creationId xmlns:p14="http://schemas.microsoft.com/office/powerpoint/2010/main" val="138850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46C7-D54A-9E90-F958-8C5F925476AA}"/>
              </a:ext>
            </a:extLst>
          </p:cNvPr>
          <p:cNvSpPr>
            <a:spLocks noGrp="1"/>
          </p:cNvSpPr>
          <p:nvPr>
            <p:ph type="title"/>
          </p:nvPr>
        </p:nvSpPr>
        <p:spPr>
          <a:xfrm>
            <a:off x="1391112" y="314631"/>
            <a:ext cx="2895753" cy="1135954"/>
          </a:xfrm>
        </p:spPr>
        <p:txBody>
          <a:bodyPr/>
          <a:lstStyle/>
          <a:p>
            <a:r>
              <a:rPr lang="lt-LT" dirty="0"/>
              <a:t>EIGA</a:t>
            </a:r>
            <a:endParaRPr lang="en-US" dirty="0"/>
          </a:p>
        </p:txBody>
      </p:sp>
      <p:sp>
        <p:nvSpPr>
          <p:cNvPr id="3" name="Content Placeholder 2">
            <a:extLst>
              <a:ext uri="{FF2B5EF4-FFF2-40B4-BE49-F238E27FC236}">
                <a16:creationId xmlns:a16="http://schemas.microsoft.com/office/drawing/2014/main" id="{50958F1D-1A52-97B5-F507-9F79D57E07CD}"/>
              </a:ext>
            </a:extLst>
          </p:cNvPr>
          <p:cNvSpPr>
            <a:spLocks noGrp="1"/>
          </p:cNvSpPr>
          <p:nvPr>
            <p:ph type="body" sz="quarter" idx="13"/>
          </p:nvPr>
        </p:nvSpPr>
        <p:spPr>
          <a:xfrm>
            <a:off x="117987" y="1632155"/>
            <a:ext cx="5782129" cy="4224132"/>
          </a:xfrm>
        </p:spPr>
        <p:txBody>
          <a:bodyPr>
            <a:normAutofit lnSpcReduction="10000"/>
          </a:bodyPr>
          <a:lstStyle/>
          <a:p>
            <a:pPr>
              <a:buNone/>
            </a:pPr>
            <a:r>
              <a:rPr lang="lt-LT" b="1" dirty="0"/>
              <a:t>3. Mėnesių ir metų struktūros tyrinėjimas</a:t>
            </a:r>
          </a:p>
          <a:p>
            <a:pPr>
              <a:buNone/>
            </a:pPr>
            <a:r>
              <a:rPr lang="lt-LT" dirty="0"/>
              <a:t>Vaikai:</a:t>
            </a:r>
            <a:br>
              <a:rPr lang="lt-LT" dirty="0"/>
            </a:br>
            <a:r>
              <a:rPr lang="lt-LT" dirty="0"/>
              <a:t>• įvardija metų laikus ir priskiria jiems mėnesius;</a:t>
            </a:r>
            <a:br>
              <a:rPr lang="lt-LT" dirty="0"/>
            </a:br>
            <a:r>
              <a:rPr lang="lt-LT" dirty="0"/>
              <a:t>• analizuoja, kodėl skirtingi mėnesiai turi nevienodą dienų skaičių;</a:t>
            </a:r>
            <a:br>
              <a:rPr lang="lt-LT" dirty="0"/>
            </a:br>
            <a:r>
              <a:rPr lang="lt-LT" dirty="0"/>
              <a:t>• mokosi mėnesių </a:t>
            </a:r>
            <a:r>
              <a:rPr lang="lt-LT" b="1" dirty="0"/>
              <a:t>eilės tvarkos</a:t>
            </a:r>
            <a:r>
              <a:rPr lang="lt-LT" dirty="0"/>
              <a:t> (nuo sausio iki gruodžio);</a:t>
            </a:r>
            <a:br>
              <a:rPr lang="lt-LT" dirty="0"/>
            </a:br>
            <a:r>
              <a:rPr lang="lt-LT" dirty="0"/>
              <a:t>• nagrinėja „šokinėjančias“ datas – savaitgalių vietas kalendoriuje.</a:t>
            </a:r>
          </a:p>
          <a:p>
            <a:pPr>
              <a:buNone/>
            </a:pPr>
            <a:r>
              <a:rPr lang="lt-LT" b="1" dirty="0"/>
              <a:t>5. Pristatymas ir refleksija</a:t>
            </a:r>
          </a:p>
          <a:p>
            <a:pPr>
              <a:buNone/>
            </a:pPr>
            <a:r>
              <a:rPr lang="lt-LT" dirty="0"/>
              <a:t>Kiekvienas vaikas paaiškino:</a:t>
            </a:r>
            <a:br>
              <a:rPr lang="lt-LT" dirty="0"/>
            </a:br>
            <a:r>
              <a:rPr lang="lt-LT" dirty="0"/>
              <a:t>• kodėl pasirinko tokius simbolius;</a:t>
            </a:r>
            <a:br>
              <a:rPr lang="lt-LT" dirty="0"/>
            </a:br>
            <a:r>
              <a:rPr lang="lt-LT" dirty="0"/>
              <a:t>• kurios datos jam svarbiausios;</a:t>
            </a:r>
            <a:br>
              <a:rPr lang="lt-LT" dirty="0"/>
            </a:br>
            <a:r>
              <a:rPr lang="lt-LT" dirty="0"/>
              <a:t>• kuo jo kalendorius skiriasi nuo įprastų.</a:t>
            </a:r>
          </a:p>
          <a:p>
            <a:pPr marL="0" lvl="0" indent="0">
              <a:buNone/>
            </a:pPr>
            <a:endParaRPr lang="en-US" dirty="0"/>
          </a:p>
        </p:txBody>
      </p:sp>
      <p:sp>
        <p:nvSpPr>
          <p:cNvPr id="4" name="Text Placeholder 3">
            <a:extLst>
              <a:ext uri="{FF2B5EF4-FFF2-40B4-BE49-F238E27FC236}">
                <a16:creationId xmlns:a16="http://schemas.microsoft.com/office/drawing/2014/main" id="{7F2F4B55-9F14-CCEB-02D7-1E4F73645540}"/>
              </a:ext>
            </a:extLst>
          </p:cNvPr>
          <p:cNvSpPr>
            <a:spLocks noGrp="1"/>
          </p:cNvSpPr>
          <p:nvPr>
            <p:ph type="body" sz="quarter" idx="14"/>
          </p:nvPr>
        </p:nvSpPr>
        <p:spPr>
          <a:xfrm>
            <a:off x="6217674" y="1632155"/>
            <a:ext cx="5315565" cy="4224132"/>
          </a:xfrm>
        </p:spPr>
        <p:txBody>
          <a:bodyPr>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lt-LT" sz="1500" b="1" i="0" u="none" strike="noStrike" kern="1200" cap="none" spc="0" normalizeH="0" baseline="0" noProof="0" dirty="0">
                <a:ln>
                  <a:noFill/>
                </a:ln>
                <a:solidFill>
                  <a:srgbClr val="1E3F34"/>
                </a:solidFill>
                <a:effectLst/>
                <a:uLnTx/>
                <a:uFillTx/>
                <a:latin typeface="Neue Haas Grotesk Text Pro"/>
                <a:ea typeface="+mn-ea"/>
                <a:cs typeface="+mn-cs"/>
              </a:rPr>
              <a:t>4. Inžinerinė-kūrybinė dalis – kalendoriaus konstravimas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Vaikai planuoja </a:t>
            </a:r>
            <a:r>
              <a:rPr kumimoji="0" lang="lt-LT" sz="1500" b="1" i="0" u="none" strike="noStrike" kern="1200" cap="none" spc="0" normalizeH="0" baseline="0" noProof="0" dirty="0">
                <a:ln>
                  <a:noFill/>
                </a:ln>
                <a:solidFill>
                  <a:srgbClr val="1E3F34"/>
                </a:solidFill>
                <a:effectLst/>
                <a:uLnTx/>
                <a:uFillTx/>
                <a:latin typeface="Neue Haas Grotesk Text Pro"/>
                <a:ea typeface="+mn-ea"/>
                <a:cs typeface="+mn-cs"/>
              </a:rPr>
              <a:t>12 lapelių</a:t>
            </a: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 išdėstymą:</a:t>
            </a:r>
            <a:b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b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 iškirpo vienodo dydžio lapelius;</a:t>
            </a:r>
            <a:b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b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 rašė mėnesių pavadinimus;</a:t>
            </a:r>
            <a:b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b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 kūrė informacijos išdėstymo maketą (pavadinimas, simbolis, vieta piešiniui);</a:t>
            </a:r>
            <a:b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b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 derino spalvų seką pagal metų laikus;</a:t>
            </a:r>
            <a:b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b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 susegė ar surišo kalendorių pasirinktu būdu.</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lt-LT" sz="1500" b="0" i="0" u="none" strike="noStrike" kern="1200" cap="none" spc="0" normalizeH="0" baseline="0" noProof="0" dirty="0">
              <a:ln>
                <a:noFill/>
              </a:ln>
              <a:solidFill>
                <a:srgbClr val="1E3F34"/>
              </a:solidFill>
              <a:effectLst/>
              <a:uLnTx/>
              <a:uFillTx/>
              <a:latin typeface="Neue Haas Grotesk Text Pro"/>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lt-LT" sz="1500" b="0" i="0" u="none" strike="noStrike" kern="1200" cap="none" spc="0" normalizeH="0" baseline="0" noProof="0" dirty="0">
                <a:ln>
                  <a:noFill/>
                </a:ln>
                <a:solidFill>
                  <a:srgbClr val="1E3F34"/>
                </a:solidFill>
                <a:effectLst/>
                <a:uLnTx/>
                <a:uFillTx/>
                <a:latin typeface="Neue Haas Grotesk Text Pro"/>
                <a:ea typeface="+mn-ea"/>
                <a:cs typeface="+mn-cs"/>
              </a:rPr>
              <a:t>Vaikai įvardijo, kur realiame gyvenime galėtų naudoti sukurtą kalendorių.</a:t>
            </a:r>
          </a:p>
          <a:p>
            <a:pPr marL="0" lvl="0" indent="0">
              <a:buNone/>
            </a:pPr>
            <a:endParaRPr lang="en-US" dirty="0"/>
          </a:p>
        </p:txBody>
      </p:sp>
    </p:spTree>
    <p:extLst>
      <p:ext uri="{BB962C8B-B14F-4D97-AF65-F5344CB8AC3E}">
        <p14:creationId xmlns:p14="http://schemas.microsoft.com/office/powerpoint/2010/main" val="427143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F8E9-FB68-7002-88DC-5729C7C20C5F}"/>
              </a:ext>
            </a:extLst>
          </p:cNvPr>
          <p:cNvSpPr>
            <a:spLocks noGrp="1"/>
          </p:cNvSpPr>
          <p:nvPr>
            <p:ph type="title"/>
          </p:nvPr>
        </p:nvSpPr>
        <p:spPr>
          <a:xfrm>
            <a:off x="253024" y="428523"/>
            <a:ext cx="5652469" cy="746759"/>
          </a:xfrm>
        </p:spPr>
        <p:txBody>
          <a:bodyPr/>
          <a:lstStyle/>
          <a:p>
            <a:r>
              <a:rPr lang="lt-LT" dirty="0"/>
              <a:t>STEAM ELEMENTAI</a:t>
            </a:r>
            <a:endParaRPr lang="en-US" dirty="0"/>
          </a:p>
        </p:txBody>
      </p:sp>
      <p:sp>
        <p:nvSpPr>
          <p:cNvPr id="10" name="Rectangle 3">
            <a:extLst>
              <a:ext uri="{FF2B5EF4-FFF2-40B4-BE49-F238E27FC236}">
                <a16:creationId xmlns:a16="http://schemas.microsoft.com/office/drawing/2014/main" id="{9CD231FD-A4C6-4B04-79D5-4FA64A491519}"/>
              </a:ext>
            </a:extLst>
          </p:cNvPr>
          <p:cNvSpPr>
            <a:spLocks noGrp="1" noChangeArrowheads="1"/>
          </p:cNvSpPr>
          <p:nvPr>
            <p:ph sz="quarter" idx="13"/>
          </p:nvPr>
        </p:nvSpPr>
        <p:spPr bwMode="auto">
          <a:xfrm>
            <a:off x="5905493" y="324464"/>
            <a:ext cx="5652469" cy="639096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buNone/>
            </a:pPr>
            <a:r>
              <a:rPr lang="lt-LT" b="1" dirty="0"/>
              <a:t>S – (Gamtamokslis)</a:t>
            </a:r>
          </a:p>
          <a:p>
            <a:pPr>
              <a:buNone/>
            </a:pPr>
            <a:r>
              <a:rPr lang="lt-LT" dirty="0"/>
              <a:t>• tyrinėjo laiko cikliškumą, metų laikų kaitą, skirtumus tarp mėnesių;</a:t>
            </a:r>
            <a:br>
              <a:rPr lang="lt-LT" dirty="0"/>
            </a:br>
            <a:r>
              <a:rPr lang="lt-LT" dirty="0"/>
              <a:t>• suprato, kad kalendorius yra </a:t>
            </a:r>
            <a:r>
              <a:rPr lang="lt-LT" b="1" dirty="0"/>
              <a:t>laiko matavimo ir žymėjimo sistema</a:t>
            </a:r>
            <a:r>
              <a:rPr lang="lt-LT" dirty="0"/>
              <a:t>.</a:t>
            </a:r>
          </a:p>
          <a:p>
            <a:pPr>
              <a:buNone/>
            </a:pPr>
            <a:r>
              <a:rPr lang="lt-LT" b="1" dirty="0"/>
              <a:t>T – (Technologijos)</a:t>
            </a:r>
          </a:p>
          <a:p>
            <a:pPr>
              <a:buNone/>
            </a:pPr>
            <a:r>
              <a:rPr lang="lt-LT" dirty="0"/>
              <a:t>• analizavo skirtingus kalendorių maketus;</a:t>
            </a:r>
            <a:br>
              <a:rPr lang="lt-LT" dirty="0"/>
            </a:br>
            <a:r>
              <a:rPr lang="lt-LT" dirty="0"/>
              <a:t>• lygino spausdintą ir elektroninį kalendorių;</a:t>
            </a:r>
            <a:br>
              <a:rPr lang="lt-LT" dirty="0"/>
            </a:br>
            <a:r>
              <a:rPr lang="lt-LT" dirty="0"/>
              <a:t>• aptarė, kaip technologijos padeda planuoti laiką.</a:t>
            </a:r>
          </a:p>
          <a:p>
            <a:pPr>
              <a:buNone/>
            </a:pPr>
            <a:r>
              <a:rPr lang="lt-LT" b="1" dirty="0"/>
              <a:t>E –  (Inžinerija)</a:t>
            </a:r>
          </a:p>
          <a:p>
            <a:pPr>
              <a:buNone/>
            </a:pPr>
            <a:r>
              <a:rPr lang="lt-LT" dirty="0"/>
              <a:t>• planavo kalendoriaus struktūrą, dydį, lapelių išdėstymą;</a:t>
            </a:r>
            <a:br>
              <a:rPr lang="lt-LT" dirty="0"/>
            </a:br>
            <a:r>
              <a:rPr lang="lt-LT" dirty="0"/>
              <a:t>• priėmė konstrukcinius sprendimus (kaip sujungti, sutvirtinti, pateikti informaciją).</a:t>
            </a:r>
          </a:p>
          <a:p>
            <a:pPr>
              <a:buNone/>
            </a:pPr>
            <a:r>
              <a:rPr lang="lt-LT" b="1" dirty="0"/>
              <a:t>M – (Matematika)</a:t>
            </a:r>
          </a:p>
          <a:p>
            <a:pPr>
              <a:buNone/>
            </a:pPr>
            <a:r>
              <a:rPr lang="lt-LT" dirty="0"/>
              <a:t>• skaičiavo dienas, savaitės dienas, mėnesius;</a:t>
            </a:r>
            <a:br>
              <a:rPr lang="lt-LT" dirty="0"/>
            </a:br>
            <a:r>
              <a:rPr lang="lt-LT" dirty="0"/>
              <a:t>• lygino dienų skaičių;</a:t>
            </a:r>
            <a:br>
              <a:rPr lang="lt-LT" dirty="0"/>
            </a:br>
            <a:r>
              <a:rPr lang="lt-LT" dirty="0"/>
              <a:t>• mokėsi eiliškumo ir sekų;</a:t>
            </a:r>
            <a:br>
              <a:rPr lang="lt-LT" dirty="0"/>
            </a:br>
            <a:r>
              <a:rPr lang="lt-LT" dirty="0"/>
              <a:t>• analizavo datų pasikartojimą.</a:t>
            </a:r>
          </a:p>
          <a:p>
            <a:pPr>
              <a:buNone/>
            </a:pPr>
            <a:endParaRPr lang="lt-LT" dirty="0"/>
          </a:p>
          <a:p>
            <a:pPr>
              <a:buNone/>
            </a:pPr>
            <a:endParaRPr lang="lt-LT" dirty="0"/>
          </a:p>
          <a:p>
            <a:pPr marL="0" lvl="0" indent="0">
              <a:buNone/>
            </a:pPr>
            <a:br>
              <a:rPr lang="en-US" altLang="en-US" dirty="0"/>
            </a:br>
            <a:endParaRPr lang="en-US" altLang="en-US" dirty="0"/>
          </a:p>
        </p:txBody>
      </p:sp>
    </p:spTree>
    <p:extLst>
      <p:ext uri="{BB962C8B-B14F-4D97-AF65-F5344CB8AC3E}">
        <p14:creationId xmlns:p14="http://schemas.microsoft.com/office/powerpoint/2010/main" val="275097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2EB4-EF52-FA8D-3DEE-4BD9AABBA878}"/>
              </a:ext>
            </a:extLst>
          </p:cNvPr>
          <p:cNvSpPr>
            <a:spLocks noGrp="1"/>
          </p:cNvSpPr>
          <p:nvPr>
            <p:ph type="ctrTitle"/>
          </p:nvPr>
        </p:nvSpPr>
        <p:spPr>
          <a:xfrm>
            <a:off x="530942" y="1484671"/>
            <a:ext cx="5781368" cy="5171768"/>
          </a:xfrm>
        </p:spPr>
        <p:txBody>
          <a:bodyPr anchor="t">
            <a:normAutofit/>
          </a:bodyPr>
          <a:lstStyle/>
          <a:p>
            <a:pPr>
              <a:buNone/>
            </a:pPr>
            <a:r>
              <a:rPr lang="lt-LT" sz="2000" i="1" dirty="0"/>
              <a:t>Problemų sprendimu ir projektais grindžiamas mokymas.</a:t>
            </a:r>
            <a:r>
              <a:rPr lang="lt-LT" sz="2000" dirty="0"/>
              <a:t> Vaikai atliko projektą – sukūrė 12 mėnesių kalendorių, priėmė sprendimus dėl lapelių struktūros, dizaino, informacijos išdėstymo. Jie sprendė problemą: „Kaip sukurti veikiantį, tvarkingą ir aiškų kalendorių?“</a:t>
            </a:r>
            <a:br>
              <a:rPr lang="lt-LT" sz="2000" dirty="0"/>
            </a:br>
            <a:br>
              <a:rPr lang="lt-LT" sz="2000" dirty="0"/>
            </a:br>
            <a:r>
              <a:rPr lang="lt-LT" sz="2000" dirty="0"/>
              <a:t>Tyrinėjimu grindžiamas gamtos ir tiksliųjų mokslų mokymas. Vaikai tyrinėjo laiko sistemą, analizavo skirtingus kalendorius, lygino metų struktūrą, patys ieškojo atsakymų, kam kalendorius reikalingas. Tai tikra tyrimo veikla, paremta klausimais ir atradimais.</a:t>
            </a:r>
            <a:endParaRPr lang="en-US" sz="2000" dirty="0"/>
          </a:p>
        </p:txBody>
      </p:sp>
      <p:pic>
        <p:nvPicPr>
          <p:cNvPr id="6" name="Paveikslėlio vietos rezervavimo ženklas 5" descr="Paveikslėlis, kuriame yra apranga, Žmogaus veidas, kūdikis, asmuo&#10;&#10;Dirbtinio intelekto sugeneruotas turinys gali būti neteisingas.">
            <a:extLst>
              <a:ext uri="{FF2B5EF4-FFF2-40B4-BE49-F238E27FC236}">
                <a16:creationId xmlns:a16="http://schemas.microsoft.com/office/drawing/2014/main" id="{E901F12E-36E8-B943-12DC-AF0E26946F5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92" b="5592"/>
          <a:stretch>
            <a:fillRect/>
          </a:stretch>
        </p:blipFill>
        <p:spPr/>
      </p:pic>
      <p:sp>
        <p:nvSpPr>
          <p:cNvPr id="10" name="Title 1">
            <a:extLst>
              <a:ext uri="{FF2B5EF4-FFF2-40B4-BE49-F238E27FC236}">
                <a16:creationId xmlns:a16="http://schemas.microsoft.com/office/drawing/2014/main" id="{0E6F65DC-E66A-8E2A-F302-1D10201AD5CF}"/>
              </a:ext>
            </a:extLst>
          </p:cNvPr>
          <p:cNvSpPr txBox="1">
            <a:spLocks/>
          </p:cNvSpPr>
          <p:nvPr/>
        </p:nvSpPr>
        <p:spPr>
          <a:xfrm>
            <a:off x="253024" y="428523"/>
            <a:ext cx="6570563" cy="746759"/>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3600" b="1" i="0" u="none" strike="noStrike" kern="1200" cap="none" spc="0" normalizeH="0" baseline="0" noProof="0" dirty="0">
                <a:ln>
                  <a:noFill/>
                </a:ln>
                <a:solidFill>
                  <a:srgbClr val="FFE7F9"/>
                </a:solidFill>
                <a:effectLst/>
                <a:uLnTx/>
                <a:uFillTx/>
                <a:latin typeface="Neue Haas Grotesk Text Pro"/>
                <a:ea typeface="+mj-ea"/>
                <a:cs typeface="+mj-cs"/>
              </a:rPr>
              <a:t>STEAM MOKYKLOS KRITERIJAI</a:t>
            </a:r>
            <a:endParaRPr kumimoji="0" lang="en-US" sz="3600" b="1" i="0" u="none" strike="noStrike" kern="1200" cap="none" spc="0" normalizeH="0" baseline="0" noProof="0" dirty="0">
              <a:ln>
                <a:noFill/>
              </a:ln>
              <a:solidFill>
                <a:srgbClr val="FFE7F9"/>
              </a:solidFill>
              <a:effectLst/>
              <a:uLnTx/>
              <a:uFillTx/>
              <a:latin typeface="Neue Haas Grotesk Text Pro"/>
              <a:ea typeface="+mj-ea"/>
              <a:cs typeface="+mj-cs"/>
            </a:endParaRPr>
          </a:p>
        </p:txBody>
      </p:sp>
    </p:spTree>
    <p:extLst>
      <p:ext uri="{BB962C8B-B14F-4D97-AF65-F5344CB8AC3E}">
        <p14:creationId xmlns:p14="http://schemas.microsoft.com/office/powerpoint/2010/main" val="311325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o vietos rezervavimo ženklas 11" descr="Paveikslėlis, kuriame yra Žmogaus veidas, apranga, asmuo, vidaus&#10;&#10;Dirbtinio intelekto sugeneruotas turinys gali būti neteisingas.">
            <a:extLst>
              <a:ext uri="{FF2B5EF4-FFF2-40B4-BE49-F238E27FC236}">
                <a16:creationId xmlns:a16="http://schemas.microsoft.com/office/drawing/2014/main" id="{4034E184-1FA1-FD14-1253-62EA99E61AF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860" b="14860"/>
          <a:stretch>
            <a:fillRect/>
          </a:stretch>
        </p:blipFill>
        <p:spPr>
          <a:xfrm>
            <a:off x="634037" y="1327355"/>
            <a:ext cx="5223506" cy="4895646"/>
          </a:xfrm>
        </p:spPr>
      </p:pic>
      <p:pic>
        <p:nvPicPr>
          <p:cNvPr id="16" name="Paveikslėlis 15" descr="Paveikslėlis, kuriame yra vidaus, kūdikis, grindys, Žmogaus veidas&#10;&#10;Dirbtinio intelekto sugeneruotas turinys gali būti neteisingas.">
            <a:extLst>
              <a:ext uri="{FF2B5EF4-FFF2-40B4-BE49-F238E27FC236}">
                <a16:creationId xmlns:a16="http://schemas.microsoft.com/office/drawing/2014/main" id="{FEF7D2E8-971D-78B9-8D5D-34AB211EA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644" y="0"/>
            <a:ext cx="3200400" cy="4267200"/>
          </a:xfrm>
          <a:prstGeom prst="rect">
            <a:avLst/>
          </a:prstGeom>
        </p:spPr>
      </p:pic>
      <p:pic>
        <p:nvPicPr>
          <p:cNvPr id="18" name="Paveikslėlis 17" descr="Paveikslėlis, kuriame yra kūdikis, vidaus, baldai, asmuo&#10;&#10;Dirbtinio intelekto sugeneruotas turinys gali būti neteisingas.">
            <a:extLst>
              <a:ext uri="{FF2B5EF4-FFF2-40B4-BE49-F238E27FC236}">
                <a16:creationId xmlns:a16="http://schemas.microsoft.com/office/drawing/2014/main" id="{0C7083CD-6B26-C513-FD53-1947E9422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883" y="2949679"/>
            <a:ext cx="2863645" cy="3818194"/>
          </a:xfrm>
          <a:prstGeom prst="rect">
            <a:avLst/>
          </a:prstGeom>
        </p:spPr>
      </p:pic>
    </p:spTree>
    <p:extLst>
      <p:ext uri="{BB962C8B-B14F-4D97-AF65-F5344CB8AC3E}">
        <p14:creationId xmlns:p14="http://schemas.microsoft.com/office/powerpoint/2010/main" val="317523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descr="Paveikslėlis, kuriame yra apranga, asmuo, Vaikų piešiniai, Mokymasis&#10;&#10;Dirbtinio intelekto sugeneruotas turinys gali būti neteisingas.">
            <a:extLst>
              <a:ext uri="{FF2B5EF4-FFF2-40B4-BE49-F238E27FC236}">
                <a16:creationId xmlns:a16="http://schemas.microsoft.com/office/drawing/2014/main" id="{6D5EE204-F2AD-836B-887A-5317FD943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103" y="646469"/>
            <a:ext cx="3393973" cy="4525297"/>
          </a:xfrm>
          <a:prstGeom prst="rect">
            <a:avLst/>
          </a:prstGeom>
        </p:spPr>
      </p:pic>
      <p:pic>
        <p:nvPicPr>
          <p:cNvPr id="15" name="Paveikslėlis 14" descr="Paveikslėlis, kuriame yra apranga, berniukas, Žmogaus veidas, kūdikis&#10;&#10;Dirbtinio intelekto sugeneruotas turinys gali būti neteisingas.">
            <a:extLst>
              <a:ext uri="{FF2B5EF4-FFF2-40B4-BE49-F238E27FC236}">
                <a16:creationId xmlns:a16="http://schemas.microsoft.com/office/drawing/2014/main" id="{29AAB0BE-DABE-1D49-D982-AA97FB5C9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77" y="1961535"/>
            <a:ext cx="3550675" cy="4734233"/>
          </a:xfrm>
          <a:prstGeom prst="rect">
            <a:avLst/>
          </a:prstGeom>
        </p:spPr>
      </p:pic>
      <p:pic>
        <p:nvPicPr>
          <p:cNvPr id="17" name="Paveikslėlis 16" descr="Paveikslėlis, kuriame yra tekstas, vidaus, Žmogaus veidas, apranga&#10;&#10;Dirbtinio intelekto sugeneruotas turinys gali būti neteisingas.">
            <a:extLst>
              <a:ext uri="{FF2B5EF4-FFF2-40B4-BE49-F238E27FC236}">
                <a16:creationId xmlns:a16="http://schemas.microsoft.com/office/drawing/2014/main" id="{10AA957C-2782-F140-E427-C93AE565F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76" y="1850922"/>
            <a:ext cx="2942303" cy="3923071"/>
          </a:xfrm>
          <a:prstGeom prst="rect">
            <a:avLst/>
          </a:prstGeom>
        </p:spPr>
      </p:pic>
    </p:spTree>
    <p:extLst>
      <p:ext uri="{BB962C8B-B14F-4D97-AF65-F5344CB8AC3E}">
        <p14:creationId xmlns:p14="http://schemas.microsoft.com/office/powerpoint/2010/main" val="2111898274"/>
      </p:ext>
    </p:extLst>
  </p:cSld>
  <p:clrMapOvr>
    <a:masterClrMapping/>
  </p:clrMapOvr>
</p:sld>
</file>

<file path=ppt/theme/theme1.xml><?xml version="1.0" encoding="utf-8"?>
<a:theme xmlns:a="http://schemas.openxmlformats.org/drawingml/2006/main" name="AbstractShapeImpact2">
  <a:themeElements>
    <a:clrScheme name="Abstract-shapes 2">
      <a:dk1>
        <a:srgbClr val="FFE7F9"/>
      </a:dk1>
      <a:lt1>
        <a:srgbClr val="000000"/>
      </a:lt1>
      <a:dk2>
        <a:srgbClr val="FFFFFF"/>
      </a:dk2>
      <a:lt2>
        <a:srgbClr val="1C1C7F"/>
      </a:lt2>
      <a:accent1>
        <a:srgbClr val="1E3F34"/>
      </a:accent1>
      <a:accent2>
        <a:srgbClr val="BE92B3"/>
      </a:accent2>
      <a:accent3>
        <a:srgbClr val="E2F0E3"/>
      </a:accent3>
      <a:accent4>
        <a:srgbClr val="2C7733"/>
      </a:accent4>
      <a:accent5>
        <a:srgbClr val="D9F5FC"/>
      </a:accent5>
      <a:accent6>
        <a:srgbClr val="D30303"/>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stract-shapes_Brand-Proposal_win32_SD_V8" id="{FDEACBDA-4C03-49D9-AD64-CA094C8C4D96}" vid="{CADBDCF1-D7E0-430A-A5E9-74FF6732C4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82DA7-86C0-4A84-A860-11A1E6E3FB6B}">
  <ds:schemaRefs>
    <ds:schemaRef ds:uri="230e9df3-be65-4c73-a93b-d1236ebd677e"/>
    <ds:schemaRef ds:uri="71af3243-3dd4-4a8d-8c0d-dd76da1f02a5"/>
    <ds:schemaRef ds:uri="http://schemas.microsoft.com/sharepoint/v3"/>
    <ds:schemaRef ds:uri="16c05727-aa75-4e4a-9b5f-8a80a1165891"/>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076F8FCD-0A1F-4F6A-8F55-15E9E87E2E4C}">
  <ds:schemaRefs>
    <ds:schemaRef ds:uri="http://schemas.microsoft.com/sharepoint/v3/contenttype/forms"/>
  </ds:schemaRefs>
</ds:datastoreItem>
</file>

<file path=customXml/itemProps3.xml><?xml version="1.0" encoding="utf-8"?>
<ds:datastoreItem xmlns:ds="http://schemas.openxmlformats.org/officeDocument/2006/customXml" ds:itemID="{83A9C388-2C06-4AF2-857C-74055069A29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9400</TotalTime>
  <Words>544</Words>
  <Application>Microsoft Office PowerPoint</Application>
  <PresentationFormat>Plačiaekranė</PresentationFormat>
  <Paragraphs>39</Paragraphs>
  <Slides>11</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Aptos</vt:lpstr>
      <vt:lpstr>Arial</vt:lpstr>
      <vt:lpstr>Neue Haas Grotesk Text Pro</vt:lpstr>
      <vt:lpstr>AbstractShapeImpact2</vt:lpstr>
      <vt:lpstr>STEAM „Laiko matuotojai: konstruojame kalendorių“</vt:lpstr>
      <vt:lpstr>TIKSLAS:</vt:lpstr>
      <vt:lpstr>ar galime sukurti tokį kalendorių, kuris padėtų planuoti ir sekti svarbius įvykius visus metus.</vt:lpstr>
      <vt:lpstr>EIGA</vt:lpstr>
      <vt:lpstr>EIGA</vt:lpstr>
      <vt:lpstr>STEAM ELEMENTAI</vt:lpstr>
      <vt:lpstr>Problemų sprendimu ir projektais grindžiamas mokymas. Vaikai atliko projektą – sukūrė 12 mėnesių kalendorių, priėmė sprendimus dėl lapelių struktūros, dizaino, informacijos išdėstymo. Jie sprendė problemą: „Kaip sukurti veikiantį, tvarkingą ir aiškų kalendorių?“  Tyrinėjimu grindžiamas gamtos ir tiksliųjų mokslų mokymas. Vaikai tyrinėjo laiko sistemą, analizavo skirtingus kalendorius, lygino metų struktūrą, patys ieškojo atsakymų, kam kalendorius reikalingas. Tai tikra tyrimo veikla, paremta klausimais ir atradimais.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Dell;Dalia Dunkauskiene</dc:creator>
  <cp:lastModifiedBy>Lina Bareikienė</cp:lastModifiedBy>
  <cp:revision>4</cp:revision>
  <dcterms:created xsi:type="dcterms:W3CDTF">2024-06-26T20:20:27Z</dcterms:created>
  <dcterms:modified xsi:type="dcterms:W3CDTF">2025-12-08T18:06:48Z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