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0" autoAdjust="0"/>
    <p:restoredTop sz="95256" autoAdjust="0"/>
  </p:normalViewPr>
  <p:slideViewPr>
    <p:cSldViewPr snapToGrid="0">
      <p:cViewPr varScale="1">
        <p:scale>
          <a:sx n="50" d="100"/>
          <a:sy n="50" d="100"/>
        </p:scale>
        <p:origin x="-60" y="-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A0D0B17-4611-1383-FD5B-36C6D007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E848A591-C9BA-8984-A28B-DC25C7DF3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500BB2F5-B1D8-1F0D-21D5-24E03608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BDA8C433-F291-24C8-E142-6A44D9B0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86EB036F-A744-08D9-08A6-BEC6D08B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4206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992E583-0354-EE32-DE45-C3646C0C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FF42B7BA-C991-061B-67C8-BBA4A2D68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B9103847-3BCD-9949-275D-EB645556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F4DE9B4-7044-61EA-44B9-0223F425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F83D265B-2CC2-A566-D850-5A1A118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18084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="" xmlns:a16="http://schemas.microsoft.com/office/drawing/2014/main" id="{1CB938F4-E37E-BA92-DE2D-C5E3C1EB8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7FF4C350-2BEB-15C9-E0C7-380B9963B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4C027A7F-805B-A810-3976-61F8263A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ED79EF10-721B-E1A1-2C7A-2B7CEEB5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068C056E-9B4D-74DE-80EE-490CB57C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24855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A6A3969-9470-E19E-E7DD-C6BECA99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7ECC3F0-8E2D-ED92-FD65-EE1C3858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1A383DF8-6C20-9A88-6088-02A74394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462B8320-E547-30DB-9703-51BC5E19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5456BC5-CC4F-AC38-0C74-4C64D97F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74683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ADBE37A-A569-DDDE-AC38-DFFB834A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70992F3A-FE2B-737E-7E12-E30552430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52662CFC-F86B-8451-CEE0-C330D91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6F042DD-174B-085D-4E3E-D1090917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85643AF3-7250-2AB1-A5AB-D9EED2E5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45408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C2BAE3C-28F4-E0BA-1DC0-0FB4EFDD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AD08272-D37A-CD46-578A-24E8327BE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F7CCB9A8-9CAF-9315-F1C9-AC393C16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F06A4DE3-9A6D-ECC1-7A69-B19F651C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1DE90F7D-7004-1FCB-B513-70A199C1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335EDD9B-5C86-AED9-F057-3996F929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0499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D4E4793-AD3D-4B40-A814-BE8A3E82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BD86EB47-28E6-F2FE-41C5-CA0AD0F8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C2FF3CD4-B564-6426-158C-F14E74614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4D483487-1928-078B-529D-36D396A43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3F66B89A-220A-FB84-DD65-479951824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="" xmlns:a16="http://schemas.microsoft.com/office/drawing/2014/main" id="{74315557-A6D4-6725-5492-341A3FA2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F081CD4B-1BD3-4851-1C93-9A89D399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="" xmlns:a16="http://schemas.microsoft.com/office/drawing/2014/main" id="{AF458250-4428-2BF6-C143-F06D2C28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83383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0868F07-AFC3-4283-BEE6-0C5276D7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="" xmlns:a16="http://schemas.microsoft.com/office/drawing/2014/main" id="{A7C2BA59-5FD7-2C34-6A75-6AD75F21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A61858F4-F56A-EE45-E903-1323456E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="" xmlns:a16="http://schemas.microsoft.com/office/drawing/2014/main" id="{F95FC5C6-F475-FDA3-8DAD-8E79698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12032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="" xmlns:a16="http://schemas.microsoft.com/office/drawing/2014/main" id="{65BFA52B-D38F-DF34-A73D-7C7C2D58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522ADB97-C166-2857-92E8-E01575DD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="" xmlns:a16="http://schemas.microsoft.com/office/drawing/2014/main" id="{031972F4-E167-D570-6F8E-AFA17892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20854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59AB7FE-A244-AEB6-721B-AD9B9235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9524519-1ABD-66DA-FBFD-910EBC17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CEDAFB52-AFDB-5298-1F4D-F0D4FEAF8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B1B5F4A5-8683-E1DE-BE28-158BFE67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E0A89C08-471F-1CFE-171C-BCF6D7C2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C22B23C0-DDFC-5EDE-C751-873CF02B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7324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B70D585-7911-F072-57F7-6D72E80C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AC873279-CDDD-A361-EC76-7CE3594FC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B34235AD-8F30-D808-FD5D-3F7212F9A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30EE587A-2DD9-0FB8-B75B-5A88C11B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732B8D23-3247-9AEC-518C-84E0CDE3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88957B84-0CB0-0408-54D0-46ECD728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587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C01CFD0E-7F3A-B663-B3D8-A7567E6B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4E51E65F-B009-3579-DB0F-115BBE8E7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5EE3CA13-22B4-47C7-6ABC-BF6624910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7010-BDD3-4A17-9F3D-5637AD9E6DF1}" type="datetimeFigureOut">
              <a:rPr lang="lt-LT" smtClean="0"/>
              <a:pPr/>
              <a:t>2023-03-21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53650BBF-F386-6ECF-01CB-3520730C6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8873D3EA-310D-C3B2-DD20-76891596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1C3-3FD8-4D78-96C5-41806D5C1C8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9105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U_-IvNbfQ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2FD28626-BAE4-027D-2DE5-32B0550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8" y="1116885"/>
            <a:ext cx="10578002" cy="5377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A898BE-6BEB-D302-BE94-BCCD1108C4EB}"/>
              </a:ext>
            </a:extLst>
          </p:cNvPr>
          <p:cNvSpPr txBox="1"/>
          <p:nvPr/>
        </p:nvSpPr>
        <p:spPr>
          <a:xfrm>
            <a:off x="2202024" y="261257"/>
            <a:ext cx="78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50000"/>
                  </a:schemeClr>
                </a:solidFill>
              </a:rPr>
              <a:t>PASAULIO ŽEMYNAI</a:t>
            </a:r>
          </a:p>
        </p:txBody>
      </p:sp>
    </p:spTree>
    <p:extLst>
      <p:ext uri="{BB962C8B-B14F-4D97-AF65-F5344CB8AC3E}">
        <p14:creationId xmlns="" xmlns:p14="http://schemas.microsoft.com/office/powerpoint/2010/main" val="18695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8371D13B-5F45-8A72-0D31-4A9A3F980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4" y="233770"/>
            <a:ext cx="6068482" cy="6153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ABC5E2-DDE8-9515-FBEA-5EFA64C6C273}"/>
              </a:ext>
            </a:extLst>
          </p:cNvPr>
          <p:cNvSpPr txBox="1"/>
          <p:nvPr/>
        </p:nvSpPr>
        <p:spPr>
          <a:xfrm>
            <a:off x="7305869" y="550506"/>
            <a:ext cx="42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/>
              <a:t>               </a:t>
            </a:r>
            <a:r>
              <a:rPr lang="lt-LT" sz="4800" b="1" dirty="0">
                <a:solidFill>
                  <a:schemeClr val="accent1">
                    <a:lumMod val="75000"/>
                  </a:schemeClr>
                </a:solidFill>
              </a:rPr>
              <a:t>EUROPA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B38FE9-6865-F27D-CC2D-25AF8B31B3E0}"/>
              </a:ext>
            </a:extLst>
          </p:cNvPr>
          <p:cNvSpPr txBox="1"/>
          <p:nvPr/>
        </p:nvSpPr>
        <p:spPr>
          <a:xfrm>
            <a:off x="7305869" y="2528595"/>
            <a:ext cx="45533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    Europoje gyvena apie 747 milijonai žmonių.</a:t>
            </a:r>
          </a:p>
          <a:p>
            <a:endParaRPr lang="lt-LT" sz="3200" dirty="0"/>
          </a:p>
          <a:p>
            <a:endParaRPr lang="lt-LT" sz="3200" dirty="0"/>
          </a:p>
          <a:p>
            <a:endParaRPr lang="lt-LT" sz="3200" dirty="0"/>
          </a:p>
          <a:p>
            <a:r>
              <a:rPr lang="lt-LT" sz="3200" dirty="0"/>
              <a:t>    Valstybių yra apie 40. </a:t>
            </a:r>
          </a:p>
          <a:p>
            <a:r>
              <a:rPr lang="lt-LT" dirty="0"/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1365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EB819215-4FEE-52E8-3C29-145FBC52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0" y="326570"/>
            <a:ext cx="5990099" cy="607422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EC0FFC1A-F588-7568-7841-47473D564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855">
            <a:off x="4982483" y="2447897"/>
            <a:ext cx="842195" cy="46653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4CF8BCEC-F9E9-8EF0-2D04-1A6696FF7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4" y="4015955"/>
            <a:ext cx="447871" cy="60283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B2AC9AAE-D36B-FD70-1EDB-83C909884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538" y="4015955"/>
            <a:ext cx="1435442" cy="192038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90A7FF58-4F03-C1DC-4078-049B50C20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05" y="748852"/>
            <a:ext cx="2579632" cy="1649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B414D0-B99E-93B7-EE60-E551D5BB1AAA}"/>
              </a:ext>
            </a:extLst>
          </p:cNvPr>
          <p:cNvSpPr txBox="1"/>
          <p:nvPr/>
        </p:nvSpPr>
        <p:spPr>
          <a:xfrm>
            <a:off x="8754259" y="1875193"/>
            <a:ext cx="241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LIETUVA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5C2DEA-E41D-D81C-3EE9-A7157BAE275B}"/>
              </a:ext>
            </a:extLst>
          </p:cNvPr>
          <p:cNvSpPr txBox="1"/>
          <p:nvPr/>
        </p:nvSpPr>
        <p:spPr>
          <a:xfrm>
            <a:off x="9032033" y="5334980"/>
            <a:ext cx="213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/>
              <a:t>ITALIJA </a:t>
            </a:r>
          </a:p>
        </p:txBody>
      </p:sp>
    </p:spTree>
    <p:extLst>
      <p:ext uri="{BB962C8B-B14F-4D97-AF65-F5344CB8AC3E}">
        <p14:creationId xmlns="" xmlns:p14="http://schemas.microsoft.com/office/powerpoint/2010/main" val="630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3B988CCA-DA17-050B-5BFB-9FD95334C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3" y="218552"/>
            <a:ext cx="6096620" cy="618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2DACC3-7E8C-BD94-A812-FC92CE898372}"/>
              </a:ext>
            </a:extLst>
          </p:cNvPr>
          <p:cNvSpPr txBox="1"/>
          <p:nvPr/>
        </p:nvSpPr>
        <p:spPr>
          <a:xfrm>
            <a:off x="7389845" y="709127"/>
            <a:ext cx="4544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C00000"/>
                </a:solidFill>
              </a:rPr>
              <a:t>Kelių atstumas: 2261.7 km, nuvažiuotume per 23.5 val.</a:t>
            </a:r>
          </a:p>
          <a:p>
            <a:endParaRPr lang="lt-LT" sz="2800" b="1" dirty="0">
              <a:solidFill>
                <a:srgbClr val="C00000"/>
              </a:solidFill>
            </a:endParaRPr>
          </a:p>
          <a:p>
            <a:r>
              <a:rPr lang="lt-LT" sz="2800" b="1" dirty="0">
                <a:solidFill>
                  <a:srgbClr val="C00000"/>
                </a:solidFill>
              </a:rPr>
              <a:t>Tiesus atstumas: 1712.5 km, nuskristume per 3.4 val.</a:t>
            </a:r>
            <a:endParaRPr lang="lt-LT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C87B89-D1BE-6C17-8DC9-6143AC74CD45}"/>
              </a:ext>
            </a:extLst>
          </p:cNvPr>
          <p:cNvSpPr txBox="1"/>
          <p:nvPr/>
        </p:nvSpPr>
        <p:spPr>
          <a:xfrm>
            <a:off x="7389846" y="3601616"/>
            <a:ext cx="454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accent6">
                    <a:lumMod val="75000"/>
                  </a:schemeClr>
                </a:solidFill>
              </a:rPr>
              <a:t>Italijoje gyvena 60 milijonų žmonių.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F0F666F9-309B-244F-E336-038418E38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41" y="2240167"/>
            <a:ext cx="1123959" cy="71572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9DBC8BF0-B4F2-F124-63F3-EF7F7C9AF6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132" y="3889434"/>
            <a:ext cx="499188" cy="666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3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1294A6C6-2926-9A64-B769-C8F62DFF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463731"/>
            <a:ext cx="4287026" cy="5716035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3AAA943D-F3C6-D751-DB0B-B7CE90661376}"/>
              </a:ext>
            </a:extLst>
          </p:cNvPr>
          <p:cNvSpPr/>
          <p:nvPr/>
        </p:nvSpPr>
        <p:spPr>
          <a:xfrm>
            <a:off x="905069" y="4329404"/>
            <a:ext cx="2845837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B7F65C-6C30-9A93-C549-D1709BB435E7}"/>
              </a:ext>
            </a:extLst>
          </p:cNvPr>
          <p:cNvSpPr txBox="1"/>
          <p:nvPr/>
        </p:nvSpPr>
        <p:spPr>
          <a:xfrm>
            <a:off x="335902" y="3766962"/>
            <a:ext cx="2845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/>
              <a:t>ITALIJA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68F99-6FF2-B61F-3D0C-63189FB36F64}"/>
              </a:ext>
            </a:extLst>
          </p:cNvPr>
          <p:cNvSpPr txBox="1"/>
          <p:nvPr/>
        </p:nvSpPr>
        <p:spPr>
          <a:xfrm>
            <a:off x="5626359" y="839755"/>
            <a:ext cx="561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dirty="0">
                <a:solidFill>
                  <a:schemeClr val="accent6">
                    <a:lumMod val="75000"/>
                  </a:schemeClr>
                </a:solidFill>
              </a:rPr>
              <a:t>SOSTINĖ – ROMA. </a:t>
            </a:r>
          </a:p>
        </p:txBody>
      </p:sp>
      <p:cxnSp>
        <p:nvCxnSpPr>
          <p:cNvPr id="8" name="Tiesioji jungtis 7">
            <a:extLst>
              <a:ext uri="{FF2B5EF4-FFF2-40B4-BE49-F238E27FC236}">
                <a16:creationId xmlns="" xmlns:a16="http://schemas.microsoft.com/office/drawing/2014/main" id="{2423CEFB-F1AE-8D26-78B0-CF7704F5BC0C}"/>
              </a:ext>
            </a:extLst>
          </p:cNvPr>
          <p:cNvCxnSpPr/>
          <p:nvPr/>
        </p:nvCxnSpPr>
        <p:spPr>
          <a:xfrm flipH="1">
            <a:off x="2920482" y="1576873"/>
            <a:ext cx="2705877" cy="15582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60D6C6-64DF-47B3-F87D-1E7B26102B59}"/>
              </a:ext>
            </a:extLst>
          </p:cNvPr>
          <p:cNvSpPr txBox="1"/>
          <p:nvPr/>
        </p:nvSpPr>
        <p:spPr>
          <a:xfrm rot="758216">
            <a:off x="5691673" y="2864498"/>
            <a:ext cx="586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C00000"/>
                </a:solidFill>
              </a:rPr>
              <a:t>        ITALIJOJE GYVENA 60 MILIJONŲ ŽMONIŲ.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73EEAC-E277-FB94-4105-F19DCFE566CA}"/>
              </a:ext>
            </a:extLst>
          </p:cNvPr>
          <p:cNvSpPr txBox="1"/>
          <p:nvPr/>
        </p:nvSpPr>
        <p:spPr>
          <a:xfrm rot="21314630">
            <a:off x="6435014" y="4827685"/>
            <a:ext cx="37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hlinkClick r:id="rId3"/>
              </a:rPr>
              <a:t>https://youtu.be/vU_-IvNbfQ0</a:t>
            </a:r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70E074-9D32-C149-33FC-A8D68A0AD7A1}"/>
              </a:ext>
            </a:extLst>
          </p:cNvPr>
          <p:cNvSpPr txBox="1"/>
          <p:nvPr/>
        </p:nvSpPr>
        <p:spPr>
          <a:xfrm rot="21330336">
            <a:off x="6497707" y="4298252"/>
            <a:ext cx="281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solidFill>
                  <a:schemeClr val="accent6">
                    <a:lumMod val="75000"/>
                  </a:schemeClr>
                </a:solidFill>
              </a:rPr>
              <a:t>Italijos himnas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="" xmlns:a16="http://schemas.microsoft.com/office/drawing/2014/main" id="{A76CB952-8CEA-87F8-EE57-A8E9E8C76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695">
            <a:off x="9913641" y="4581330"/>
            <a:ext cx="1420545" cy="1912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7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DE6CB58F-8CD3-D3F4-A928-E0D9088B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" y="585351"/>
            <a:ext cx="8125814" cy="579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125F5E-A6A7-C8F3-E04E-B2D3C63D8903}"/>
              </a:ext>
            </a:extLst>
          </p:cNvPr>
          <p:cNvSpPr txBox="1"/>
          <p:nvPr/>
        </p:nvSpPr>
        <p:spPr>
          <a:xfrm>
            <a:off x="8845420" y="849086"/>
            <a:ext cx="2864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            </a:t>
            </a:r>
            <a:r>
              <a:rPr lang="lt-LT" sz="2000" b="1" dirty="0">
                <a:solidFill>
                  <a:schemeClr val="accent1">
                    <a:lumMod val="75000"/>
                  </a:schemeClr>
                </a:solidFill>
              </a:rPr>
              <a:t>KOLIZIEJUS</a:t>
            </a:r>
          </a:p>
          <a:p>
            <a:endParaRPr lang="lt-L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lt-LT" sz="2000" b="1" dirty="0">
                <a:solidFill>
                  <a:schemeClr val="accent1">
                    <a:lumMod val="75000"/>
                  </a:schemeClr>
                </a:solidFill>
              </a:rPr>
              <a:t> didžiausias ir seniausias pasaulyje amfiteatras, esantis Romoje, Italijoje. Garsėjo gladiatorių kovomis tarpusavyje ir prieš laukinius gyvūnus. 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35148FF7-F3CC-3BB0-CF51-27AB4F09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71500"/>
            <a:ext cx="7620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F96740-B0C5-3AF8-8C3A-2AED07B58DB3}"/>
              </a:ext>
            </a:extLst>
          </p:cNvPr>
          <p:cNvSpPr txBox="1"/>
          <p:nvPr/>
        </p:nvSpPr>
        <p:spPr>
          <a:xfrm>
            <a:off x="8406882" y="1045029"/>
            <a:ext cx="3393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         </a:t>
            </a:r>
            <a:r>
              <a:rPr lang="lt-LT" sz="2400" b="1" dirty="0">
                <a:solidFill>
                  <a:schemeClr val="accent6">
                    <a:lumMod val="75000"/>
                  </a:schemeClr>
                </a:solidFill>
              </a:rPr>
              <a:t>PIZOS BOKŠTAS </a:t>
            </a:r>
          </a:p>
          <a:p>
            <a:endParaRPr lang="lt-LT" dirty="0"/>
          </a:p>
          <a:p>
            <a:pPr algn="just"/>
            <a:r>
              <a:rPr lang="lt-LT" sz="2000" b="1" dirty="0"/>
              <a:t>žymiausias pakrypęs pastatas pasaulyje. Sumūrijus trečiąjį – šeštąjį aukštus, bokštas ėmė svirti į vieną pusę. 2001 m. Pizos bokštas stabilizuotas ir, laikoma, tokiu išliks bent 200 metų.</a:t>
            </a:r>
          </a:p>
        </p:txBody>
      </p:sp>
    </p:spTree>
    <p:extLst>
      <p:ext uri="{BB962C8B-B14F-4D97-AF65-F5344CB8AC3E}">
        <p14:creationId xmlns="" xmlns:p14="http://schemas.microsoft.com/office/powerpoint/2010/main" val="1899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348C20E6-737B-EBD8-2845-A84FEFE3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2" y="685800"/>
            <a:ext cx="7934131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76891F-337B-22AD-4288-27F76649FBF8}"/>
              </a:ext>
            </a:extLst>
          </p:cNvPr>
          <p:cNvSpPr txBox="1"/>
          <p:nvPr/>
        </p:nvSpPr>
        <p:spPr>
          <a:xfrm>
            <a:off x="8537510" y="1091682"/>
            <a:ext cx="3191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              </a:t>
            </a:r>
            <a:r>
              <a:rPr lang="lt-LT" sz="2800" b="1" dirty="0">
                <a:solidFill>
                  <a:schemeClr val="accent2">
                    <a:lumMod val="75000"/>
                  </a:schemeClr>
                </a:solidFill>
              </a:rPr>
              <a:t>VENECIJA</a:t>
            </a:r>
          </a:p>
          <a:p>
            <a:endParaRPr lang="lt-L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lt-L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sz="2400" b="1" dirty="0">
                <a:solidFill>
                  <a:schemeClr val="accent2">
                    <a:lumMod val="75000"/>
                  </a:schemeClr>
                </a:solidFill>
              </a:rPr>
              <a:t>miestas šiaurės rytų Italijoje. Miestas yra didelis turistų traukos centras, visų pirma dėl unikalių savo kanalų. </a:t>
            </a:r>
            <a:endParaRPr lang="lt-L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9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150</Words>
  <Application>Microsoft Office PowerPoint</Application>
  <PresentationFormat>Pasirinktinai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„Office“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 Bareikienė</dc:creator>
  <cp:lastModifiedBy>Dobilas</cp:lastModifiedBy>
  <cp:revision>7</cp:revision>
  <dcterms:created xsi:type="dcterms:W3CDTF">2023-03-19T16:48:09Z</dcterms:created>
  <dcterms:modified xsi:type="dcterms:W3CDTF">2023-03-21T07:58:56Z</dcterms:modified>
</cp:coreProperties>
</file>