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492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44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78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862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04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467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3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91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81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351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365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2B19-5CDA-4A52-94D8-D49636DC752B}" type="datetimeFigureOut">
              <a:rPr lang="lt-LT" smtClean="0"/>
              <a:t>2020-09-17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93B1-85B4-46E6-B858-0A1995EE12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8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213" y="1632154"/>
            <a:ext cx="102255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/>
              <a:t>PROJEKTAS „SVEIKAS KAIP RIDIKAS“</a:t>
            </a:r>
          </a:p>
          <a:p>
            <a:pPr algn="ctr"/>
            <a:endParaRPr lang="lt-LT" sz="2800" b="1" dirty="0"/>
          </a:p>
          <a:p>
            <a:pPr algn="just"/>
            <a:r>
              <a:rPr lang="lt-LT" sz="2800" dirty="0" smtClean="0"/>
              <a:t>	Jau ne pirmi metai kaip lopšelio-darželio „Dobilas“ vaikai gamina mišraines vaisių. Žiemą grupėse, o vasara – kieme. Ugdytiniai ugdo sveikos gyvensenos pradmenis. Vaikai atsineša vaisių, juos plausto, dalina į nurodytą skaičių dalių, tyrinėja. Mišraines paskanina mėgstamomis sultimis, jogurtu ir ragauja, vaišina draugus, aptaria skonių įvairovę.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79374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462116"/>
            <a:ext cx="4942348" cy="370676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60" y="2315496"/>
            <a:ext cx="5558503" cy="41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2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" y="727587"/>
            <a:ext cx="5414298" cy="406072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54" y="2340077"/>
            <a:ext cx="5270091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909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Plačiaekranė</PresentationFormat>
  <Paragraphs>3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User</dc:creator>
  <cp:lastModifiedBy>User</cp:lastModifiedBy>
  <cp:revision>3</cp:revision>
  <dcterms:created xsi:type="dcterms:W3CDTF">2020-09-17T16:58:28Z</dcterms:created>
  <dcterms:modified xsi:type="dcterms:W3CDTF">2020-09-17T17:21:37Z</dcterms:modified>
</cp:coreProperties>
</file>