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62" r:id="rId5"/>
    <p:sldId id="260" r:id="rId6"/>
    <p:sldId id="261"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kyrius be pavadinimo" id="{05B1FEA7-805E-4E1D-9E17-E8B3B9B42AE3}">
          <p14:sldIdLst>
            <p14:sldId id="256"/>
            <p14:sldId id="257"/>
            <p14:sldId id="258"/>
            <p14:sldId id="262"/>
            <p14:sldId id="260"/>
            <p14:sldId id="261"/>
            <p14:sldId id="263"/>
            <p14:sldId id="264"/>
            <p14:sldId id="265"/>
            <p14:sldId id="266"/>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xmlns=""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16" d="100"/>
          <a:sy n="116" d="100"/>
        </p:scale>
        <p:origin x="-33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DCA6-763E-4CF9-80C4-67074BA79BEC}" type="datetimeFigureOut">
              <a:rPr lang="lt-LT" smtClean="0"/>
              <a:pPr/>
              <a:t>2021.11.23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8D3B3-EA06-4C38-B244-81AC49E1453D}" type="slidenum">
              <a:rPr lang="lt-LT" smtClean="0"/>
              <a:pPr/>
              <a:t>‹#›</a:t>
            </a:fld>
            <a:endParaRPr lang="lt-LT"/>
          </a:p>
        </p:txBody>
      </p:sp>
    </p:spTree>
    <p:extLst>
      <p:ext uri="{BB962C8B-B14F-4D97-AF65-F5344CB8AC3E}">
        <p14:creationId xmlns:p14="http://schemas.microsoft.com/office/powerpoint/2010/main" xmlns="" val="275213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lt-LT"/>
              <a:t>Spustelėję redaguokite stilių</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7294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266043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lt-LT"/>
              <a:t>Spustelėję redaguokite stilių</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409365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710109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lt-LT"/>
              <a:t>Spustelėję redaguokite stilių</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545021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a:t>Spustelėkite, kad galėtumėte redaguoti šablono teksto stilius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07339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lt-LT"/>
              <a:t>Spustelėję redaguokite stilių</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a:t>Spustelėkite, kad galėtumėte redaguoti šablono teksto stilius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92625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63747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4183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40499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lt-LT"/>
              <a:t>Spustelėję redaguokite stilių</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249329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125066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73179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25330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1391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lt-LT"/>
              <a:t>Spustelėję redaguokite stilių</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235261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lt-LT"/>
              <a:t>Spustelėję redaguokite stilių</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2D465E75-05E2-4DB5-B29C-77A19FC86BEE}" type="datetimeFigureOut">
              <a:rPr lang="lt-LT" smtClean="0"/>
              <a:pPr/>
              <a:t>2021.11.23</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39438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D465E75-05E2-4DB5-B29C-77A19FC86BEE}" type="datetimeFigureOut">
              <a:rPr lang="lt-LT" smtClean="0"/>
              <a:pPr/>
              <a:t>2021.11.23</a:t>
            </a:fld>
            <a:endParaRPr lang="lt-L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lt-L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B1A9948-F84F-4BD4-AA83-487E94192C82}" type="slidenum">
              <a:rPr lang="lt-LT" smtClean="0"/>
              <a:pPr/>
              <a:t>‹#›</a:t>
            </a:fld>
            <a:endParaRPr lang="lt-LT"/>
          </a:p>
        </p:txBody>
      </p:sp>
    </p:spTree>
    <p:extLst>
      <p:ext uri="{BB962C8B-B14F-4D97-AF65-F5344CB8AC3E}">
        <p14:creationId xmlns:p14="http://schemas.microsoft.com/office/powerpoint/2010/main" xmlns="" val="418917657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xmlns="" id="{2BA74F1E-38A9-4810-A4B8-672EB0C22255}"/>
              </a:ext>
            </a:extLst>
          </p:cNvPr>
          <p:cNvSpPr>
            <a:spLocks noGrp="1"/>
          </p:cNvSpPr>
          <p:nvPr>
            <p:ph type="ctrTitle"/>
          </p:nvPr>
        </p:nvSpPr>
        <p:spPr/>
        <p:txBody>
          <a:bodyPr/>
          <a:lstStyle/>
          <a:p>
            <a:endParaRPr lang="lt-LT"/>
          </a:p>
        </p:txBody>
      </p:sp>
      <p:graphicFrame>
        <p:nvGraphicFramePr>
          <p:cNvPr id="4" name="Lentelė 4">
            <a:extLst>
              <a:ext uri="{FF2B5EF4-FFF2-40B4-BE49-F238E27FC236}">
                <a16:creationId xmlns:a16="http://schemas.microsoft.com/office/drawing/2014/main" xmlns="" id="{58397384-0A85-4539-A23E-7B7EEC436C32}"/>
              </a:ext>
            </a:extLst>
          </p:cNvPr>
          <p:cNvGraphicFramePr>
            <a:graphicFrameLocks noGrp="1"/>
          </p:cNvGraphicFramePr>
          <p:nvPr>
            <p:extLst>
              <p:ext uri="{D42A27DB-BD31-4B8C-83A1-F6EECF244321}">
                <p14:modId xmlns:p14="http://schemas.microsoft.com/office/powerpoint/2010/main" xmlns="" val="2852852590"/>
              </p:ext>
            </p:extLst>
          </p:nvPr>
        </p:nvGraphicFramePr>
        <p:xfrm>
          <a:off x="119474" y="797569"/>
          <a:ext cx="11953043" cy="4820226"/>
        </p:xfrm>
        <a:graphic>
          <a:graphicData uri="http://schemas.openxmlformats.org/drawingml/2006/table">
            <a:tbl>
              <a:tblPr firstRow="1" bandRow="1">
                <a:tableStyleId>{5C22544A-7EE6-4342-B048-85BDC9FD1C3A}</a:tableStyleId>
              </a:tblPr>
              <a:tblGrid>
                <a:gridCol w="3937241">
                  <a:extLst>
                    <a:ext uri="{9D8B030D-6E8A-4147-A177-3AD203B41FA5}">
                      <a16:colId xmlns:a16="http://schemas.microsoft.com/office/drawing/2014/main" xmlns="" val="1023969699"/>
                    </a:ext>
                  </a:extLst>
                </a:gridCol>
                <a:gridCol w="8015802">
                  <a:extLst>
                    <a:ext uri="{9D8B030D-6E8A-4147-A177-3AD203B41FA5}">
                      <a16:colId xmlns:a16="http://schemas.microsoft.com/office/drawing/2014/main" xmlns="" val="3689620178"/>
                    </a:ext>
                  </a:extLst>
                </a:gridCol>
              </a:tblGrid>
              <a:tr h="339476">
                <a:tc>
                  <a:txBody>
                    <a:bodyPr/>
                    <a:lstStyle/>
                    <a:p>
                      <a:r>
                        <a:rPr lang="lt-LT" dirty="0"/>
                        <a:t>TEMA</a:t>
                      </a:r>
                    </a:p>
                  </a:txBody>
                  <a:tcPr/>
                </a:tc>
                <a:tc>
                  <a:txBody>
                    <a:bodyPr/>
                    <a:lstStyle/>
                    <a:p>
                      <a:r>
                        <a:rPr lang="lt-LT" dirty="0"/>
                        <a:t>,,KITAIP PRIPŪSTAS BALIONAS“</a:t>
                      </a:r>
                    </a:p>
                  </a:txBody>
                  <a:tcPr/>
                </a:tc>
                <a:extLst>
                  <a:ext uri="{0D108BD9-81ED-4DB2-BD59-A6C34878D82A}">
                    <a16:rowId xmlns:a16="http://schemas.microsoft.com/office/drawing/2014/main" xmlns="" val="1142939113"/>
                  </a:ext>
                </a:extLst>
              </a:tr>
              <a:tr h="506191">
                <a:tc>
                  <a:txBody>
                    <a:bodyPr/>
                    <a:lstStyle/>
                    <a:p>
                      <a:r>
                        <a:rPr lang="lt-LT" dirty="0"/>
                        <a:t>PRADŽIOS LAIKAS</a:t>
                      </a:r>
                    </a:p>
                  </a:txBody>
                  <a:tcPr/>
                </a:tc>
                <a:tc>
                  <a:txBody>
                    <a:bodyPr/>
                    <a:lstStyle/>
                    <a:p>
                      <a:r>
                        <a:rPr lang="lt-LT" sz="1400" dirty="0"/>
                        <a:t>2021-11-16; 10.00 VAL.</a:t>
                      </a:r>
                    </a:p>
                  </a:txBody>
                  <a:tcPr/>
                </a:tc>
                <a:extLst>
                  <a:ext uri="{0D108BD9-81ED-4DB2-BD59-A6C34878D82A}">
                    <a16:rowId xmlns:a16="http://schemas.microsoft.com/office/drawing/2014/main" xmlns="" val="1034409016"/>
                  </a:ext>
                </a:extLst>
              </a:tr>
              <a:tr h="506191">
                <a:tc>
                  <a:txBody>
                    <a:bodyPr/>
                    <a:lstStyle/>
                    <a:p>
                      <a:r>
                        <a:rPr lang="lt-LT" dirty="0"/>
                        <a:t>PRADŽIOS PABAIGA</a:t>
                      </a:r>
                    </a:p>
                  </a:txBody>
                  <a:tcPr/>
                </a:tc>
                <a:tc>
                  <a:txBody>
                    <a:bodyPr/>
                    <a:lstStyle/>
                    <a:p>
                      <a:r>
                        <a:rPr lang="lt-LT" sz="1400" dirty="0"/>
                        <a:t>2021-11-16; 10.45 VAL.</a:t>
                      </a:r>
                    </a:p>
                  </a:txBody>
                  <a:tcPr/>
                </a:tc>
                <a:extLst>
                  <a:ext uri="{0D108BD9-81ED-4DB2-BD59-A6C34878D82A}">
                    <a16:rowId xmlns:a16="http://schemas.microsoft.com/office/drawing/2014/main" xmlns="" val="3624921349"/>
                  </a:ext>
                </a:extLst>
              </a:tr>
              <a:tr h="506191">
                <a:tc>
                  <a:txBody>
                    <a:bodyPr/>
                    <a:lstStyle/>
                    <a:p>
                      <a:r>
                        <a:rPr lang="lt-LT" dirty="0"/>
                        <a:t>HIPOTEZĖ ARBA SPĖJIMAS</a:t>
                      </a:r>
                    </a:p>
                  </a:txBody>
                  <a:tcPr/>
                </a:tc>
                <a:tc>
                  <a:txBody>
                    <a:bodyPr/>
                    <a:lstStyle/>
                    <a:p>
                      <a:r>
                        <a:rPr lang="lt-LT" sz="1400" dirty="0"/>
                        <a:t>Ar galima išpūsti balioną kitaip?</a:t>
                      </a:r>
                    </a:p>
                  </a:txBody>
                  <a:tcPr/>
                </a:tc>
                <a:extLst>
                  <a:ext uri="{0D108BD9-81ED-4DB2-BD59-A6C34878D82A}">
                    <a16:rowId xmlns:a16="http://schemas.microsoft.com/office/drawing/2014/main" xmlns="" val="4014845865"/>
                  </a:ext>
                </a:extLst>
              </a:tr>
              <a:tr h="1254608">
                <a:tc>
                  <a:txBody>
                    <a:bodyPr/>
                    <a:lstStyle/>
                    <a:p>
                      <a:r>
                        <a:rPr lang="lt-LT" dirty="0"/>
                        <a:t>TRUMPAS EKSPERIMENTO – BANDYMO APRAŠYMAS</a:t>
                      </a:r>
                    </a:p>
                  </a:txBody>
                  <a:tcPr/>
                </a:tc>
                <a:tc>
                  <a:txBody>
                    <a:bodyPr/>
                    <a:lstStyle/>
                    <a:p>
                      <a:r>
                        <a:rPr lang="lt-LT" sz="1400" dirty="0"/>
                        <a:t>Lapkričio 16 d. ,,Meškiukų“ grupės vaikai atliko bandymą su balionais. Į du indus įpylė šalto ir karšto vandens. Ant dviejų butelių kaklelių užmovė balionus. Vieną butelį su balionu įstatė į indą su karštu vandeniu. Balionas išsipūtė. Po to balioną įdėjo į šaltą vandenį. Balionas subliuško. Su ugdytiniais aptarėme baliono savybes. Tolerancijos dienos proga vaikai ant balionų užrašė gražius palinkėjimus ir padovanojo savo draugams.</a:t>
                      </a:r>
                    </a:p>
                  </a:txBody>
                  <a:tcPr/>
                </a:tc>
                <a:extLst>
                  <a:ext uri="{0D108BD9-81ED-4DB2-BD59-A6C34878D82A}">
                    <a16:rowId xmlns:a16="http://schemas.microsoft.com/office/drawing/2014/main" xmlns="" val="2875726796"/>
                  </a:ext>
                </a:extLst>
              </a:tr>
              <a:tr h="1681285">
                <a:tc>
                  <a:txBody>
                    <a:bodyPr/>
                    <a:lstStyle/>
                    <a:p>
                      <a:r>
                        <a:rPr lang="lt-LT" dirty="0"/>
                        <a:t>IŠVADA</a:t>
                      </a:r>
                    </a:p>
                  </a:txBody>
                  <a:tcPr/>
                </a:tc>
                <a:tc>
                  <a:txBody>
                    <a:bodyPr/>
                    <a:lstStyle/>
                    <a:p>
                      <a:r>
                        <a:rPr lang="lt-LT" sz="1400" dirty="0"/>
                        <a:t>Vaikai labai nustebo, kad karštame vandenyje balionas išsipūtė. Jie sužinojo, kad karštas vanduo sušildo orą butelio viduje ir oro molekulės juda tolyn viena nuo kitos. Orui butelio viduje nebėra vietos, jis patenka į baliono vidų ir jį išpučia. Butelį pastačius į šalto vandens indą – oras viduje atvėsta, molekulės traukiasi viena prie kitos. Šaltas vanduo atvėsina orą, todėl balionas subliūkšta.  Hipotezė pasiteisino. Vaikai įsitikino, kad balioną galima pripūsti ne tik įprastu būdu, bet ir karšto vandens pagalba.</a:t>
                      </a:r>
                    </a:p>
                  </a:txBody>
                  <a:tcPr/>
                </a:tc>
                <a:extLst>
                  <a:ext uri="{0D108BD9-81ED-4DB2-BD59-A6C34878D82A}">
                    <a16:rowId xmlns:a16="http://schemas.microsoft.com/office/drawing/2014/main" xmlns="" val="1395049240"/>
                  </a:ext>
                </a:extLst>
              </a:tr>
            </a:tbl>
          </a:graphicData>
        </a:graphic>
      </p:graphicFrame>
      <p:sp>
        <p:nvSpPr>
          <p:cNvPr id="2" name="TextBox 1">
            <a:extLst>
              <a:ext uri="{FF2B5EF4-FFF2-40B4-BE49-F238E27FC236}">
                <a16:creationId xmlns:a16="http://schemas.microsoft.com/office/drawing/2014/main" xmlns="" id="{F0498A92-1FE4-444D-B419-F8EFC2140F69}"/>
              </a:ext>
            </a:extLst>
          </p:cNvPr>
          <p:cNvSpPr txBox="1"/>
          <p:nvPr/>
        </p:nvSpPr>
        <p:spPr>
          <a:xfrm>
            <a:off x="2358189" y="158734"/>
            <a:ext cx="8300878" cy="400110"/>
          </a:xfrm>
          <a:prstGeom prst="rect">
            <a:avLst/>
          </a:prstGeom>
          <a:noFill/>
        </p:spPr>
        <p:txBody>
          <a:bodyPr wrap="square" rtlCol="0">
            <a:spAutoFit/>
          </a:bodyPr>
          <a:lstStyle/>
          <a:p>
            <a:r>
              <a:rPr lang="lt-LT" sz="2000" b="1" dirty="0">
                <a:solidFill>
                  <a:srgbClr val="002060"/>
                </a:solidFill>
              </a:rPr>
              <a:t>STEAM EKSPERIMENTAS  ,,KITAIP PRIPŪSTAS BALIONAS“</a:t>
            </a:r>
          </a:p>
        </p:txBody>
      </p:sp>
      <p:sp>
        <p:nvSpPr>
          <p:cNvPr id="7" name="Stačiakampis 6">
            <a:extLst>
              <a:ext uri="{FF2B5EF4-FFF2-40B4-BE49-F238E27FC236}">
                <a16:creationId xmlns:a16="http://schemas.microsoft.com/office/drawing/2014/main" xmlns="" id="{C4E37A67-838E-4936-B019-62412EDA7C78}"/>
              </a:ext>
            </a:extLst>
          </p:cNvPr>
          <p:cNvSpPr/>
          <p:nvPr/>
        </p:nvSpPr>
        <p:spPr>
          <a:xfrm>
            <a:off x="6003631" y="2967335"/>
            <a:ext cx="184730" cy="923330"/>
          </a:xfrm>
          <a:prstGeom prst="rect">
            <a:avLst/>
          </a:prstGeom>
          <a:noFill/>
        </p:spPr>
        <p:txBody>
          <a:bodyPr wrap="none" lIns="91440" tIns="45720" rIns="91440" bIns="45720">
            <a:spAutoFit/>
          </a:bodyPr>
          <a:lstStyle/>
          <a:p>
            <a:pPr algn="ctr"/>
            <a:endParaRPr lang="lt-L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TextBox 7">
            <a:extLst>
              <a:ext uri="{FF2B5EF4-FFF2-40B4-BE49-F238E27FC236}">
                <a16:creationId xmlns:a16="http://schemas.microsoft.com/office/drawing/2014/main" xmlns="" id="{A0DA6FF3-2EFD-4EF6-890C-718B0384DA96}"/>
              </a:ext>
            </a:extLst>
          </p:cNvPr>
          <p:cNvSpPr txBox="1"/>
          <p:nvPr/>
        </p:nvSpPr>
        <p:spPr>
          <a:xfrm rot="10800000" flipH="1" flipV="1">
            <a:off x="6889073" y="5960670"/>
            <a:ext cx="4447898" cy="369332"/>
          </a:xfrm>
          <a:prstGeom prst="rect">
            <a:avLst/>
          </a:prstGeom>
          <a:noFill/>
        </p:spPr>
        <p:txBody>
          <a:bodyPr wrap="square" rtlCol="0">
            <a:spAutoFit/>
          </a:bodyPr>
          <a:lstStyle/>
          <a:p>
            <a:r>
              <a:rPr lang="lt-LT" i="1" dirty="0">
                <a:effectLst>
                  <a:outerShdw blurRad="38100" dist="38100" dir="2700000" algn="tl">
                    <a:srgbClr val="000000">
                      <a:alpha val="43137"/>
                    </a:srgbClr>
                  </a:outerShdw>
                </a:effectLst>
              </a:rPr>
              <a:t>MOKYTOJA   ARŪNĖ JONAITIENĖ</a:t>
            </a:r>
          </a:p>
        </p:txBody>
      </p:sp>
    </p:spTree>
    <p:extLst>
      <p:ext uri="{BB962C8B-B14F-4D97-AF65-F5344CB8AC3E}">
        <p14:creationId xmlns:p14="http://schemas.microsoft.com/office/powerpoint/2010/main" xmlns="" val="81034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BF0CF38-59B3-4FF3-B71D-4E01FC25F5D8}"/>
              </a:ext>
            </a:extLst>
          </p:cNvPr>
          <p:cNvSpPr>
            <a:spLocks noGrp="1"/>
          </p:cNvSpPr>
          <p:nvPr>
            <p:ph type="title"/>
          </p:nvPr>
        </p:nvSpPr>
        <p:spPr>
          <a:xfrm>
            <a:off x="5570620" y="5233737"/>
            <a:ext cx="6153633" cy="983099"/>
          </a:xfrm>
        </p:spPr>
        <p:txBody>
          <a:bodyPr>
            <a:normAutofit fontScale="90000"/>
          </a:bodyPr>
          <a:lstStyle/>
          <a:p>
            <a:r>
              <a:rPr lang="lt-LT" dirty="0"/>
              <a:t>Dovanoja draugams balionus</a:t>
            </a:r>
          </a:p>
        </p:txBody>
      </p:sp>
      <p:pic>
        <p:nvPicPr>
          <p:cNvPr id="5" name="Turinio vietos rezervavimo ženklas 4">
            <a:extLst>
              <a:ext uri="{FF2B5EF4-FFF2-40B4-BE49-F238E27FC236}">
                <a16:creationId xmlns:a16="http://schemas.microsoft.com/office/drawing/2014/main" xmlns="" id="{1DC61819-C21B-4BDB-92CE-1281F95280C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312568" y="994403"/>
            <a:ext cx="3614738" cy="3614738"/>
          </a:xfrm>
        </p:spPr>
      </p:pic>
      <p:pic>
        <p:nvPicPr>
          <p:cNvPr id="4" name="Paveikslėlis 3">
            <a:extLst>
              <a:ext uri="{FF2B5EF4-FFF2-40B4-BE49-F238E27FC236}">
                <a16:creationId xmlns:a16="http://schemas.microsoft.com/office/drawing/2014/main" xmlns="" id="{48D50E4C-0FAA-4CFC-B209-F9A7D778424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1660" y="303316"/>
            <a:ext cx="4086225" cy="6057900"/>
          </a:xfrm>
          <a:prstGeom prst="rect">
            <a:avLst/>
          </a:prstGeom>
        </p:spPr>
      </p:pic>
    </p:spTree>
    <p:extLst>
      <p:ext uri="{BB962C8B-B14F-4D97-AF65-F5344CB8AC3E}">
        <p14:creationId xmlns:p14="http://schemas.microsoft.com/office/powerpoint/2010/main" xmlns="" val="296176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E09F0C15-DD97-47AB-9A4E-1CA1F3CB5B5B}"/>
              </a:ext>
            </a:extLst>
          </p:cNvPr>
          <p:cNvSpPr>
            <a:spLocks noGrp="1"/>
          </p:cNvSpPr>
          <p:nvPr>
            <p:ph type="title"/>
          </p:nvPr>
        </p:nvSpPr>
        <p:spPr>
          <a:xfrm>
            <a:off x="3200400" y="4896853"/>
            <a:ext cx="5221705" cy="1097546"/>
          </a:xfrm>
        </p:spPr>
        <p:txBody>
          <a:bodyPr>
            <a:normAutofit fontScale="90000"/>
          </a:bodyPr>
          <a:lstStyle/>
          <a:p>
            <a:r>
              <a:rPr lang="lt-LT" dirty="0"/>
              <a:t>UŽRAŠO karšto ir šalto vandens korteles</a:t>
            </a:r>
          </a:p>
        </p:txBody>
      </p:sp>
      <p:pic>
        <p:nvPicPr>
          <p:cNvPr id="5" name="Turinio vietos rezervavimo ženklas 4">
            <a:extLst>
              <a:ext uri="{FF2B5EF4-FFF2-40B4-BE49-F238E27FC236}">
                <a16:creationId xmlns:a16="http://schemas.microsoft.com/office/drawing/2014/main" xmlns="" id="{1A8BF31F-DA29-4277-BBCF-C7BBB6BE157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39552" y="863601"/>
            <a:ext cx="3371258" cy="3614738"/>
          </a:xfrm>
        </p:spPr>
      </p:pic>
    </p:spTree>
    <p:extLst>
      <p:ext uri="{BB962C8B-B14F-4D97-AF65-F5344CB8AC3E}">
        <p14:creationId xmlns:p14="http://schemas.microsoft.com/office/powerpoint/2010/main" xmlns="" val="229868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9F9D679-4E4D-4DE9-9944-1C5521E3B809}"/>
              </a:ext>
            </a:extLst>
          </p:cNvPr>
          <p:cNvSpPr>
            <a:spLocks noGrp="1"/>
          </p:cNvSpPr>
          <p:nvPr>
            <p:ph type="title"/>
          </p:nvPr>
        </p:nvSpPr>
        <p:spPr>
          <a:xfrm>
            <a:off x="3645569" y="4403558"/>
            <a:ext cx="5221706" cy="1590841"/>
          </a:xfrm>
        </p:spPr>
        <p:txBody>
          <a:bodyPr>
            <a:normAutofit/>
          </a:bodyPr>
          <a:lstStyle/>
          <a:p>
            <a:r>
              <a:rPr lang="lt-LT" dirty="0"/>
              <a:t>užmauna balionus ANT BUTELIO KAKLELIO</a:t>
            </a:r>
          </a:p>
        </p:txBody>
      </p:sp>
      <p:pic>
        <p:nvPicPr>
          <p:cNvPr id="5" name="Turinio vietos rezervavimo ženklas 4">
            <a:extLst>
              <a:ext uri="{FF2B5EF4-FFF2-40B4-BE49-F238E27FC236}">
                <a16:creationId xmlns:a16="http://schemas.microsoft.com/office/drawing/2014/main" xmlns="" id="{7A6FF37B-DB54-4A06-8954-0D5CEE75E93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63971" y="788820"/>
            <a:ext cx="2162208" cy="3614738"/>
          </a:xfrm>
        </p:spPr>
      </p:pic>
    </p:spTree>
    <p:extLst>
      <p:ext uri="{BB962C8B-B14F-4D97-AF65-F5344CB8AC3E}">
        <p14:creationId xmlns:p14="http://schemas.microsoft.com/office/powerpoint/2010/main" xmlns="" val="353251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E23D37A-E997-4270-86F7-9310ED1F5921}"/>
              </a:ext>
            </a:extLst>
          </p:cNvPr>
          <p:cNvSpPr>
            <a:spLocks noGrp="1"/>
          </p:cNvSpPr>
          <p:nvPr>
            <p:ph type="title"/>
          </p:nvPr>
        </p:nvSpPr>
        <p:spPr>
          <a:xfrm>
            <a:off x="2646947" y="4860759"/>
            <a:ext cx="6773779" cy="998620"/>
          </a:xfrm>
        </p:spPr>
        <p:txBody>
          <a:bodyPr/>
          <a:lstStyle/>
          <a:p>
            <a:r>
              <a:rPr lang="lt-LT" dirty="0"/>
              <a:t>VALIO: BALIONAS ĖMĖ PŪSTIS!</a:t>
            </a:r>
          </a:p>
        </p:txBody>
      </p:sp>
      <p:pic>
        <p:nvPicPr>
          <p:cNvPr id="5" name="Turinio vietos rezervavimo ženklas 4">
            <a:extLst>
              <a:ext uri="{FF2B5EF4-FFF2-40B4-BE49-F238E27FC236}">
                <a16:creationId xmlns:a16="http://schemas.microsoft.com/office/drawing/2014/main" xmlns="" id="{462358D4-3425-4B73-831F-20750F6E18A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3563" y="755804"/>
            <a:ext cx="2711053" cy="3614738"/>
          </a:xfrm>
        </p:spPr>
      </p:pic>
    </p:spTree>
    <p:extLst>
      <p:ext uri="{BB962C8B-B14F-4D97-AF65-F5344CB8AC3E}">
        <p14:creationId xmlns:p14="http://schemas.microsoft.com/office/powerpoint/2010/main" xmlns="" val="111970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2A938CF1-6599-4B7C-977F-E0323E4B78D6}"/>
              </a:ext>
            </a:extLst>
          </p:cNvPr>
          <p:cNvSpPr>
            <a:spLocks noGrp="1"/>
          </p:cNvSpPr>
          <p:nvPr>
            <p:ph type="title"/>
          </p:nvPr>
        </p:nvSpPr>
        <p:spPr>
          <a:xfrm>
            <a:off x="3459109" y="4463269"/>
            <a:ext cx="5408165" cy="1507067"/>
          </a:xfrm>
        </p:spPr>
        <p:txBody>
          <a:bodyPr/>
          <a:lstStyle/>
          <a:p>
            <a:r>
              <a:rPr lang="lt-LT" dirty="0"/>
              <a:t>BALIONAS IŠSIPŪTĖ KARŠTAME VANDENYJE</a:t>
            </a:r>
          </a:p>
        </p:txBody>
      </p:sp>
      <p:pic>
        <p:nvPicPr>
          <p:cNvPr id="5" name="Turinio vietos rezervavimo ženklas 4">
            <a:extLst>
              <a:ext uri="{FF2B5EF4-FFF2-40B4-BE49-F238E27FC236}">
                <a16:creationId xmlns:a16="http://schemas.microsoft.com/office/drawing/2014/main" xmlns="" id="{70B0D85D-2261-4709-A94B-93FA1B11E02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59109" y="563299"/>
            <a:ext cx="4813407" cy="3614738"/>
          </a:xfrm>
        </p:spPr>
      </p:pic>
    </p:spTree>
    <p:extLst>
      <p:ext uri="{BB962C8B-B14F-4D97-AF65-F5344CB8AC3E}">
        <p14:creationId xmlns:p14="http://schemas.microsoft.com/office/powerpoint/2010/main" xmlns="" val="165693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0E90F56-7383-42D8-AA9D-3A26B2314FBC}"/>
              </a:ext>
            </a:extLst>
          </p:cNvPr>
          <p:cNvSpPr>
            <a:spLocks noGrp="1"/>
          </p:cNvSpPr>
          <p:nvPr>
            <p:ph type="title"/>
          </p:nvPr>
        </p:nvSpPr>
        <p:spPr>
          <a:xfrm>
            <a:off x="1846430" y="4557361"/>
            <a:ext cx="7742590" cy="1507067"/>
          </a:xfrm>
        </p:spPr>
        <p:txBody>
          <a:bodyPr/>
          <a:lstStyle/>
          <a:p>
            <a:r>
              <a:rPr lang="lt-LT" dirty="0"/>
              <a:t>ŠALTAME VaNDENYje BALIONAS SUBLIUŠKO, O KARŠTAME - IŠSIPŪTĖ</a:t>
            </a:r>
          </a:p>
        </p:txBody>
      </p:sp>
      <p:pic>
        <p:nvPicPr>
          <p:cNvPr id="5" name="Turinio vietos rezervavimo ženklas 4">
            <a:extLst>
              <a:ext uri="{FF2B5EF4-FFF2-40B4-BE49-F238E27FC236}">
                <a16:creationId xmlns:a16="http://schemas.microsoft.com/office/drawing/2014/main" xmlns="" id="{78CE392D-8FD6-4642-B77D-A4CF3835771D}"/>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16146" y="793572"/>
            <a:ext cx="4819650" cy="3614738"/>
          </a:xfrm>
        </p:spPr>
      </p:pic>
    </p:spTree>
    <p:extLst>
      <p:ext uri="{BB962C8B-B14F-4D97-AF65-F5344CB8AC3E}">
        <p14:creationId xmlns:p14="http://schemas.microsoft.com/office/powerpoint/2010/main" xmlns="" val="326719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E403605D-0BEC-4912-8600-EAAD62C1718F}"/>
              </a:ext>
            </a:extLst>
          </p:cNvPr>
          <p:cNvSpPr>
            <a:spLocks noGrp="1"/>
          </p:cNvSpPr>
          <p:nvPr>
            <p:ph type="title"/>
          </p:nvPr>
        </p:nvSpPr>
        <p:spPr>
          <a:xfrm>
            <a:off x="3083946" y="4451237"/>
            <a:ext cx="6874933" cy="1203605"/>
          </a:xfrm>
        </p:spPr>
        <p:txBody>
          <a:bodyPr/>
          <a:lstStyle/>
          <a:p>
            <a:r>
              <a:rPr lang="lt-LT" dirty="0"/>
              <a:t>Pučia balionus; lygina pagal spalvą, dydį, formą</a:t>
            </a:r>
          </a:p>
        </p:txBody>
      </p:sp>
      <p:pic>
        <p:nvPicPr>
          <p:cNvPr id="5" name="Turinio vietos rezervavimo ženklas 4">
            <a:extLst>
              <a:ext uri="{FF2B5EF4-FFF2-40B4-BE49-F238E27FC236}">
                <a16:creationId xmlns:a16="http://schemas.microsoft.com/office/drawing/2014/main" xmlns="" id="{F5B9D161-97FE-4D7C-8575-7F4E3BCEB05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240360" y="563299"/>
            <a:ext cx="3972801" cy="3614738"/>
          </a:xfrm>
        </p:spPr>
      </p:pic>
    </p:spTree>
    <p:extLst>
      <p:ext uri="{BB962C8B-B14F-4D97-AF65-F5344CB8AC3E}">
        <p14:creationId xmlns:p14="http://schemas.microsoft.com/office/powerpoint/2010/main" xmlns="" val="284475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3C0D669-FE49-47A4-BAC7-91729B7654A9}"/>
              </a:ext>
            </a:extLst>
          </p:cNvPr>
          <p:cNvSpPr>
            <a:spLocks noGrp="1"/>
          </p:cNvSpPr>
          <p:nvPr>
            <p:ph type="title"/>
          </p:nvPr>
        </p:nvSpPr>
        <p:spPr>
          <a:xfrm>
            <a:off x="1586582" y="4360346"/>
            <a:ext cx="8534400" cy="1507067"/>
          </a:xfrm>
        </p:spPr>
        <p:txBody>
          <a:bodyPr>
            <a:normAutofit fontScale="90000"/>
          </a:bodyPr>
          <a:lstStyle/>
          <a:p>
            <a:r>
              <a:rPr lang="lt-LT" dirty="0"/>
              <a:t>Nustato baliono savybes: lengvas, tamprus, švelnus, minkštas, guminis, spalvotas, slidus...</a:t>
            </a:r>
          </a:p>
        </p:txBody>
      </p:sp>
      <p:pic>
        <p:nvPicPr>
          <p:cNvPr id="5" name="Turinio vietos rezervavimo ženklas 4">
            <a:extLst>
              <a:ext uri="{FF2B5EF4-FFF2-40B4-BE49-F238E27FC236}">
                <a16:creationId xmlns:a16="http://schemas.microsoft.com/office/drawing/2014/main" xmlns="" id="{24651363-C36F-4EEE-ABE2-7CC69CDFC172}"/>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86582" y="990587"/>
            <a:ext cx="8534400" cy="3053290"/>
          </a:xfrm>
        </p:spPr>
      </p:pic>
    </p:spTree>
    <p:extLst>
      <p:ext uri="{BB962C8B-B14F-4D97-AF65-F5344CB8AC3E}">
        <p14:creationId xmlns:p14="http://schemas.microsoft.com/office/powerpoint/2010/main" xmlns="" val="231183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4E891D08-BB9D-4397-ABFC-0A9431BB675D}"/>
              </a:ext>
            </a:extLst>
          </p:cNvPr>
          <p:cNvSpPr>
            <a:spLocks noGrp="1"/>
          </p:cNvSpPr>
          <p:nvPr>
            <p:ph type="title"/>
          </p:nvPr>
        </p:nvSpPr>
        <p:spPr>
          <a:xfrm>
            <a:off x="6673515" y="5522160"/>
            <a:ext cx="4090736" cy="935789"/>
          </a:xfrm>
        </p:spPr>
        <p:txBody>
          <a:bodyPr>
            <a:normAutofit fontScale="90000"/>
          </a:bodyPr>
          <a:lstStyle/>
          <a:p>
            <a:r>
              <a:rPr lang="lt-LT" dirty="0"/>
              <a:t>UžrašĖ draugams palinkėjimus</a:t>
            </a:r>
          </a:p>
        </p:txBody>
      </p:sp>
      <p:pic>
        <p:nvPicPr>
          <p:cNvPr id="5" name="Turinio vietos rezervavimo ženklas 4">
            <a:extLst>
              <a:ext uri="{FF2B5EF4-FFF2-40B4-BE49-F238E27FC236}">
                <a16:creationId xmlns:a16="http://schemas.microsoft.com/office/drawing/2014/main" xmlns="" id="{94F66AD9-7749-43CF-B609-6B37BCBB89D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673515" y="1356896"/>
            <a:ext cx="3614738" cy="3614738"/>
          </a:xfrm>
        </p:spPr>
      </p:pic>
      <p:pic>
        <p:nvPicPr>
          <p:cNvPr id="4" name="Paveikslėlis 3">
            <a:extLst>
              <a:ext uri="{FF2B5EF4-FFF2-40B4-BE49-F238E27FC236}">
                <a16:creationId xmlns:a16="http://schemas.microsoft.com/office/drawing/2014/main" xmlns="" id="{2D89320C-3C7B-42E3-9616-598B8EF7934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4000" y="421104"/>
            <a:ext cx="4819650" cy="6036845"/>
          </a:xfrm>
          <a:prstGeom prst="rect">
            <a:avLst/>
          </a:prstGeom>
        </p:spPr>
      </p:pic>
    </p:spTree>
    <p:extLst>
      <p:ext uri="{BB962C8B-B14F-4D97-AF65-F5344CB8AC3E}">
        <p14:creationId xmlns:p14="http://schemas.microsoft.com/office/powerpoint/2010/main" xmlns="" val="2206162028"/>
      </p:ext>
    </p:extLst>
  </p:cSld>
  <p:clrMapOvr>
    <a:masterClrMapping/>
  </p:clrMapOvr>
</p:sld>
</file>

<file path=ppt/theme/theme1.xml><?xml version="1.0" encoding="utf-8"?>
<a:theme xmlns:a="http://schemas.openxmlformats.org/drawingml/2006/main" name="Dalis">
  <a:themeElements>
    <a:clrScheme name="Dalis">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alis">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is">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146</TotalTime>
  <Words>275</Words>
  <Application>Microsoft Office PowerPoint</Application>
  <PresentationFormat>Pasirinktinai</PresentationFormat>
  <Paragraphs>23</Paragraphs>
  <Slides>10</Slides>
  <Notes>0</Notes>
  <HiddenSlides>0</HiddenSlides>
  <MMClips>0</MMClips>
  <ScaleCrop>false</ScaleCrop>
  <HeadingPairs>
    <vt:vector size="4" baseType="variant">
      <vt:variant>
        <vt:lpstr>Tema</vt:lpstr>
      </vt:variant>
      <vt:variant>
        <vt:i4>1</vt:i4>
      </vt:variant>
      <vt:variant>
        <vt:lpstr>Skaidrių pavadinimai</vt:lpstr>
      </vt:variant>
      <vt:variant>
        <vt:i4>10</vt:i4>
      </vt:variant>
    </vt:vector>
  </HeadingPairs>
  <TitlesOfParts>
    <vt:vector size="11" baseType="lpstr">
      <vt:lpstr>Dalis</vt:lpstr>
      <vt:lpstr>Skaidrė 1</vt:lpstr>
      <vt:lpstr>UŽRAŠO karšto ir šalto vandens korteles</vt:lpstr>
      <vt:lpstr>užmauna balionus ANT BUTELIO KAKLELIO</vt:lpstr>
      <vt:lpstr>VALIO: BALIONAS ĖMĖ PŪSTIS!</vt:lpstr>
      <vt:lpstr>BALIONAS IŠSIPŪTĖ KARŠTAME VANDENYJE</vt:lpstr>
      <vt:lpstr>ŠALTAME VaNDENYje BALIONAS SUBLIUŠKO, O KARŠTAME - IŠSIPŪTĖ</vt:lpstr>
      <vt:lpstr>Pučia balionus; lygina pagal spalvą, dydį, formą</vt:lpstr>
      <vt:lpstr>Nustato baliono savybes: lengvas, tamprus, švelnus, minkštas, guminis, spalvotas, slidus...</vt:lpstr>
      <vt:lpstr>UžrašĖ draugams palinkėjimus</vt:lpstr>
      <vt:lpstr>Dovanoja draugams balionus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User</dc:creator>
  <cp:lastModifiedBy>Vartotojas</cp:lastModifiedBy>
  <cp:revision>26</cp:revision>
  <dcterms:created xsi:type="dcterms:W3CDTF">2021-11-21T06:09:49Z</dcterms:created>
  <dcterms:modified xsi:type="dcterms:W3CDTF">2021-11-23T07:08:13Z</dcterms:modified>
</cp:coreProperties>
</file>