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84B8-DD9C-4FAE-8B9A-CCFDD8B38DB6}" type="datetimeFigureOut">
              <a:rPr lang="lt-LT" smtClean="0"/>
              <a:t>2020-10-23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42BD-AD5B-4274-89A4-B3C914F9B55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6253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84B8-DD9C-4FAE-8B9A-CCFDD8B38DB6}" type="datetimeFigureOut">
              <a:rPr lang="lt-LT" smtClean="0"/>
              <a:t>2020-10-23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42BD-AD5B-4274-89A4-B3C914F9B55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9398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84B8-DD9C-4FAE-8B9A-CCFDD8B38DB6}" type="datetimeFigureOut">
              <a:rPr lang="lt-LT" smtClean="0"/>
              <a:t>2020-10-23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42BD-AD5B-4274-89A4-B3C914F9B55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0406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84B8-DD9C-4FAE-8B9A-CCFDD8B38DB6}" type="datetimeFigureOut">
              <a:rPr lang="lt-LT" smtClean="0"/>
              <a:t>2020-10-23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42BD-AD5B-4274-89A4-B3C914F9B55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53411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84B8-DD9C-4FAE-8B9A-CCFDD8B38DB6}" type="datetimeFigureOut">
              <a:rPr lang="lt-LT" smtClean="0"/>
              <a:t>2020-10-23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42BD-AD5B-4274-89A4-B3C914F9B55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3531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84B8-DD9C-4FAE-8B9A-CCFDD8B38DB6}" type="datetimeFigureOut">
              <a:rPr lang="lt-LT" smtClean="0"/>
              <a:t>2020-10-23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42BD-AD5B-4274-89A4-B3C914F9B55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7050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84B8-DD9C-4FAE-8B9A-CCFDD8B38DB6}" type="datetimeFigureOut">
              <a:rPr lang="lt-LT" smtClean="0"/>
              <a:t>2020-10-23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42BD-AD5B-4274-89A4-B3C914F9B55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3490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84B8-DD9C-4FAE-8B9A-CCFDD8B38DB6}" type="datetimeFigureOut">
              <a:rPr lang="lt-LT" smtClean="0"/>
              <a:t>2020-10-23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42BD-AD5B-4274-89A4-B3C914F9B55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8604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84B8-DD9C-4FAE-8B9A-CCFDD8B38DB6}" type="datetimeFigureOut">
              <a:rPr lang="lt-LT" smtClean="0"/>
              <a:t>2020-10-23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42BD-AD5B-4274-89A4-B3C914F9B55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2584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84B8-DD9C-4FAE-8B9A-CCFDD8B38DB6}" type="datetimeFigureOut">
              <a:rPr lang="lt-LT" smtClean="0"/>
              <a:t>2020-10-23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42BD-AD5B-4274-89A4-B3C914F9B55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6007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84B8-DD9C-4FAE-8B9A-CCFDD8B38DB6}" type="datetimeFigureOut">
              <a:rPr lang="lt-LT" smtClean="0"/>
              <a:t>2020-10-23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42BD-AD5B-4274-89A4-B3C914F9B55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6419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C84B8-DD9C-4FAE-8B9A-CCFDD8B38DB6}" type="datetimeFigureOut">
              <a:rPr lang="lt-LT" smtClean="0"/>
              <a:t>2020-10-23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242BD-AD5B-4274-89A4-B3C914F9B55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2005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7611" y="1802674"/>
            <a:ext cx="103806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 smtClean="0"/>
              <a:t>    „</a:t>
            </a:r>
            <a:r>
              <a:rPr lang="lt-LT" b="1" dirty="0" smtClean="0"/>
              <a:t>Nykštukų“ grupės vaikai atliko eksperimentą „Piešimas vašku ant vandens“. Jiems reikėjo žvakės, indo su šaltu vandeniu ir žiebtuvėlio. Uždegę žvakę, varvino karštą vašką į šaltą vandenį, stengdamiesi išgauti įvairias formas. Vaikai padarė išvadą, kad karštas vaškas šaltame vandenyje stingsta,  sudarydamas įvairias formas. Deimonas pasakė, kad panašu į gėlytę, Dominykas į žmogų, o Narsutis į mėnulį. Išgautas figūras auklėtoja vaikams pasiūlė priklijuoti ant popierius ir prisirinkus gamtinės medžiagos, sukurti paveikslą, reikiamas detales pripiešti.</a:t>
            </a:r>
          </a:p>
          <a:p>
            <a:pPr algn="just"/>
            <a:r>
              <a:rPr lang="lt-LT" b="1" dirty="0" smtClean="0"/>
              <a:t>   „Nykštukai“ sužinojo, kad kiekviena kūno būsena priklauso nuo tam tikros temperatūros. Vaškas prie aukštos temperatūros tampa skystu, o jai nukritus-sukietėja. Auklėtoja paaiškino, kad šis būdas naudojamas pramonėje gaminant įvairius stiklo, plastiko ir metalo gaminius. Taip pat konditerijoje-gaminant saldainius, ledus. Po eksperimento vaikai pasinaudojo IKT galimybėmis ir </a:t>
            </a:r>
            <a:r>
              <a:rPr lang="lt-LT" b="1" dirty="0" smtClean="0"/>
              <a:t>pažiūrėjo </a:t>
            </a:r>
            <a:r>
              <a:rPr lang="lt-LT" b="1" dirty="0" smtClean="0"/>
              <a:t>paruoštas skaidres apie vašką. </a:t>
            </a:r>
          </a:p>
          <a:p>
            <a:pPr algn="just"/>
            <a:r>
              <a:rPr lang="lt-LT" b="1" dirty="0" smtClean="0"/>
              <a:t>    Vaikai labai susidomėję atliko eksperimentą, prisiminė saugaus elgesio su ugnimi taisykles, dalinosi su draugais įspūdžiais, patirtimi.</a:t>
            </a:r>
          </a:p>
          <a:p>
            <a:pPr algn="just"/>
            <a:endParaRPr lang="lt-LT" b="1" dirty="0"/>
          </a:p>
          <a:p>
            <a:pPr algn="just"/>
            <a:endParaRPr lang="lt-LT" b="1" dirty="0" smtClean="0"/>
          </a:p>
          <a:p>
            <a:pPr algn="just"/>
            <a:r>
              <a:rPr lang="lt-LT" b="1" dirty="0" smtClean="0"/>
              <a:t>                                                                                                     Autorius Virginija Baradinskienė</a:t>
            </a:r>
            <a:endParaRPr lang="lt-LT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12869" y="984069"/>
            <a:ext cx="6609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b="1" dirty="0" smtClean="0"/>
              <a:t>EKSPERIMENTAS „PIEŠIMAS ANT VANDENS“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356978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69" y="810002"/>
            <a:ext cx="10058400" cy="565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17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25" y="209006"/>
            <a:ext cx="3547244" cy="6339312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578" y="209006"/>
            <a:ext cx="3547243" cy="63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30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04" y="226423"/>
            <a:ext cx="3808502" cy="6463819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899" y="241986"/>
            <a:ext cx="4104592" cy="644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17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7" y="618412"/>
            <a:ext cx="10058400" cy="565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74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56" y="300803"/>
            <a:ext cx="3529827" cy="6308187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225" y="300803"/>
            <a:ext cx="3529826" cy="630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14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928" y="444137"/>
            <a:ext cx="3391603" cy="6061166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463" y="444137"/>
            <a:ext cx="3683727" cy="60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62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2" y="644539"/>
            <a:ext cx="10058400" cy="565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91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02" y="391885"/>
            <a:ext cx="3547244" cy="6339312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27" y="2089377"/>
            <a:ext cx="7340621" cy="412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6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187</Words>
  <Application>Microsoft Office PowerPoint</Application>
  <PresentationFormat>Plačiaekranė</PresentationFormat>
  <Paragraphs>7</Paragraphs>
  <Slides>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„Office“ tema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User</dc:creator>
  <cp:lastModifiedBy>Lina Bareikienė</cp:lastModifiedBy>
  <cp:revision>3</cp:revision>
  <dcterms:created xsi:type="dcterms:W3CDTF">2020-10-18T10:46:56Z</dcterms:created>
  <dcterms:modified xsi:type="dcterms:W3CDTF">2020-10-23T07:06:18Z</dcterms:modified>
</cp:coreProperties>
</file>